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8"/>
  </p:notesMasterIdLst>
  <p:handoutMasterIdLst>
    <p:handoutMasterId r:id="rId29"/>
  </p:handoutMasterIdLst>
  <p:sldIdLst>
    <p:sldId id="256" r:id="rId3"/>
    <p:sldId id="276" r:id="rId4"/>
    <p:sldId id="280" r:id="rId5"/>
    <p:sldId id="334" r:id="rId6"/>
    <p:sldId id="333" r:id="rId7"/>
    <p:sldId id="282" r:id="rId8"/>
    <p:sldId id="1956" r:id="rId9"/>
    <p:sldId id="285" r:id="rId10"/>
    <p:sldId id="1949" r:id="rId11"/>
    <p:sldId id="341" r:id="rId12"/>
    <p:sldId id="1944" r:id="rId13"/>
    <p:sldId id="1946" r:id="rId14"/>
    <p:sldId id="1945" r:id="rId15"/>
    <p:sldId id="1951" r:id="rId16"/>
    <p:sldId id="284" r:id="rId17"/>
    <p:sldId id="1936" r:id="rId18"/>
    <p:sldId id="1930" r:id="rId19"/>
    <p:sldId id="330" r:id="rId20"/>
    <p:sldId id="1953" r:id="rId21"/>
    <p:sldId id="1954" r:id="rId22"/>
    <p:sldId id="340" r:id="rId23"/>
    <p:sldId id="286" r:id="rId24"/>
    <p:sldId id="327" r:id="rId25"/>
    <p:sldId id="1950" r:id="rId26"/>
    <p:sldId id="1955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FF00FF"/>
    <a:srgbClr val="00FF00"/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106" autoAdjust="0"/>
  </p:normalViewPr>
  <p:slideViewPr>
    <p:cSldViewPr snapToGrid="0">
      <p:cViewPr varScale="1">
        <p:scale>
          <a:sx n="92" d="100"/>
          <a:sy n="92" d="100"/>
        </p:scale>
        <p:origin x="6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9952717-15D2-275B-9050-1CD8C8756E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C48200-2AA7-E776-C6EF-085534B680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ECDC9-87BA-4728-9D16-AA5EDED51BD6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03E474-0035-1E35-C7F2-756EAC64D6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Formation FPGA- Eve CHAR- 5 juillet 2023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A32791-7689-1C68-C76B-1F294FEF4F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DE60C-4B53-445A-9EBA-3D5ED2959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8979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A11B4-6EE8-4514-B20A-E8EF7E3EC5A3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Formation FPGA- Eve CHAR- 5 juillet 2023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B08F8-1127-4F7F-96FA-1D68C06F44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65946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B08F8-1127-4F7F-96FA-1D68C06F443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785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Décalage de bits pour les opérations en puissance de 2 :</a:t>
            </a:r>
          </a:p>
          <a:p>
            <a:pPr marL="171450" lvl="0" indent="-171450">
              <a:buFontTx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x2 = décaler vers la gauche (ajouter des 0 à droite)</a:t>
            </a:r>
          </a:p>
          <a:p>
            <a:pPr marL="171450" lvl="0" indent="-171450">
              <a:buFontTx/>
              <a:buChar char="-"/>
            </a:pP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/2 = décaler vers la droite (suppression des bits de droite)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97CC880-1688-008A-72E0-448A6BE0CC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  <p:extLst>
      <p:ext uri="{BB962C8B-B14F-4D97-AF65-F5344CB8AC3E}">
        <p14:creationId xmlns:p14="http://schemas.microsoft.com/office/powerpoint/2010/main" val="271154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6393799-DE45-D9B4-5C86-8120A0F02D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  <p:extLst>
      <p:ext uri="{BB962C8B-B14F-4D97-AF65-F5344CB8AC3E}">
        <p14:creationId xmlns:p14="http://schemas.microsoft.com/office/powerpoint/2010/main" val="3755289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562FF9D-D62D-F3EB-4805-07F28F9936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  <p:extLst>
      <p:ext uri="{BB962C8B-B14F-4D97-AF65-F5344CB8AC3E}">
        <p14:creationId xmlns:p14="http://schemas.microsoft.com/office/powerpoint/2010/main" val="378423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CF82A78-6108-60CA-58D3-2CA1210BBD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0A16DE0-66AE-66ED-CBEB-23D1C7A742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B272EF2-7180-30BF-2AA5-8DFB4231BC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B08F8-1127-4F7F-96FA-1D68C06F443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03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B08F8-1127-4F7F-96FA-1D68C06F443D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70BEB3-9130-A838-AAB0-F339E6CCC5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  <p:extLst>
      <p:ext uri="{BB962C8B-B14F-4D97-AF65-F5344CB8AC3E}">
        <p14:creationId xmlns:p14="http://schemas.microsoft.com/office/powerpoint/2010/main" val="2146163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85880F7-19F9-80C8-0BEE-91127D8A85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  <p:extLst>
      <p:ext uri="{BB962C8B-B14F-4D97-AF65-F5344CB8AC3E}">
        <p14:creationId xmlns:p14="http://schemas.microsoft.com/office/powerpoint/2010/main" val="152346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A45503B-03E3-949F-CFA3-185B94AC5B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  <p:extLst>
      <p:ext uri="{BB962C8B-B14F-4D97-AF65-F5344CB8AC3E}">
        <p14:creationId xmlns:p14="http://schemas.microsoft.com/office/powerpoint/2010/main" val="178253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6BD286C-6DF8-E9D1-2B59-B7C4A47613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  <p:extLst>
      <p:ext uri="{BB962C8B-B14F-4D97-AF65-F5344CB8AC3E}">
        <p14:creationId xmlns:p14="http://schemas.microsoft.com/office/powerpoint/2010/main" val="2756415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ADD4AF6-E6F8-6150-9539-C989E63C65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Formation FPGA- Eve CHAR- 5 juillet 2023 </a:t>
            </a:r>
          </a:p>
        </p:txBody>
      </p:sp>
    </p:spTree>
    <p:extLst>
      <p:ext uri="{BB962C8B-B14F-4D97-AF65-F5344CB8AC3E}">
        <p14:creationId xmlns:p14="http://schemas.microsoft.com/office/powerpoint/2010/main" val="14243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994FB-386C-E265-1019-1F76A3D2C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A9D821-7D38-2462-0F8F-66AF7860B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610F2A-762E-FC0B-89D2-60B8B632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94B3E5-55A3-C215-7465-BA6421CE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3F666A-C446-1A4E-4D9F-12AC4311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80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E8669F-E833-3C54-8DF1-BB7C8EA3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74ED59-FC62-2FB3-5F56-70AE1186F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5B00BD-F149-8A42-F88B-41B93B05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CCF600-A370-9413-420D-A7FE9861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AF6061-1DD2-C081-A5DE-FF2A6B1C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19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F1D47A4-F632-EA56-3AC0-B42EF65B3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16B77E-6168-75AF-7D22-A8772F67C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C4FF05-8E98-D1DF-DF87-7920BCD76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32F946-73BF-FD7A-097B-30EECFCF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459E58-E545-11DA-2B12-E7821EB8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626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4828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1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9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23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18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49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79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9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34D4AD-40AA-0594-715E-19D6F4C1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C12869-4C00-2DB0-D7E9-C17C8B9BF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B226EE-060C-C821-264D-108F9A248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785693-E793-F69E-06F6-1620D702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661780-5315-3D19-A7FB-F28B0C62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109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82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8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710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64987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86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57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65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3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D5B88-7DF9-D39A-7A10-931220B4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416144-8C08-079D-C67F-F242CAEC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2FDC55-2A6C-A0CA-E1B1-43C16F3E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BB51F8-4309-F405-AD66-B28B695E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9C31D9-729D-903B-5BB9-BF28D4D9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34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826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898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02890-F03A-4FCB-1525-0E827A5D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9D7AAA-B91F-99E9-3A34-774583F00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FCBDE4-3DD8-9669-AB7D-E6D35EBE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A3AB8C-C785-6BA8-BFA7-24B2CD84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385B83-E46B-0302-209D-CE18E0AF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727876-C375-A4A9-5631-F2078C81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12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BE399F-C388-FF9A-7364-6FAF06A1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192C6E-E971-DD09-B969-C1ACBCCFD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A5BE60-593C-B51E-FEA6-4CE2FB3EB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1360579-496C-1AC1-EB8C-64621F958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C4E91D6-5E51-1CF4-07ED-B3F33FBAE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3C9E6C1-D35B-BA53-7264-A1DA48EB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BA0514-A90C-92F6-6ADE-6E744BDC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5E15B6A-8C48-4D9E-3DEF-2E93DFC02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37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70B24-5ED0-AC6A-0287-19829F74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071F99-9766-91DE-732B-959704C0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823CB12-767D-2880-BBC0-F72B3B8F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514DAF-9C53-2483-AC28-0A1F9835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704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4367FA7-5869-00F5-9300-FB528A22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988AEC9-B7A7-F411-A9B6-4B99C59F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A3F524-F308-5CBD-6798-A1CC63F4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117DE-ECE6-7037-D3B0-A8AD1E1B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523E11-28B1-324E-1282-AD56403E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15B1E8-3375-CE82-FBF9-AA0900B55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3ADDDC-AD6F-C485-FE20-4C985260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A3F035-11D8-1C5B-36E6-FA6C2AD6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EFACE0-EC71-6775-EF87-F75FFC28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81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FCD00-5822-0202-0A8D-87BA0DB0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D209D4-8233-F514-7E5E-5722B9E44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3D0C7B-6033-34D2-1D98-ED72C5CE9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5D49AD-E04B-DBDE-86BE-C942E879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8A65D6-4A4D-9CD6-5AC4-1F2691871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C71FAC-73C1-C9D3-6EA2-DB2994C8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304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BD55367-8029-7EC9-6756-5C4568AC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8BA308-061D-5769-7955-AD22FE290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76340-D8E4-DD37-5820-EE0A184C3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548B92-F891-F53D-698C-2D3D70905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90F4AD-80E7-66CE-0375-5327A3BF0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DA89D-76B6-4ABE-8D5C-5128CBFB59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42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88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sv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sv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5.png"/><Relationship Id="rId3" Type="http://schemas.openxmlformats.org/officeDocument/2006/relationships/image" Target="../media/image17.sv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1.png"/><Relationship Id="rId3" Type="http://schemas.openxmlformats.org/officeDocument/2006/relationships/image" Target="../media/image17.sv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52C9C-8C90-FD6D-C5DF-CB19BB9CC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Soutenance -projet final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ADA3F25-80E9-BDF3-78D3-A87D79062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2000" kern="15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IP de traitement d’image </a:t>
            </a:r>
          </a:p>
          <a:p>
            <a:pPr algn="ctr"/>
            <a:r>
              <a:rPr lang="fr-FR" kern="150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Eve CHAR -18 juillet 2023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A9F714-176E-5E8A-5797-86E0846B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10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028110" y="2166786"/>
            <a:ext cx="5930358" cy="165763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lvl="3">
              <a:lnSpc>
                <a:spcPct val="100000"/>
              </a:lnSpc>
              <a:spcBef>
                <a:spcPts val="0"/>
              </a:spcBef>
            </a:pPr>
            <a:r>
              <a:rPr lang="fr-FR" sz="1800" kern="0" dirty="0">
                <a:latin typeface="Calibri" panose="020F0502020204030204" pitchFamily="34" charset="0"/>
              </a:rPr>
              <a:t>Explication du filtre</a:t>
            </a:r>
          </a:p>
          <a:p>
            <a:pPr marL="609585" lvl="3">
              <a:lnSpc>
                <a:spcPct val="100000"/>
              </a:lnSpc>
              <a:spcBef>
                <a:spcPts val="0"/>
              </a:spcBef>
            </a:pPr>
            <a:r>
              <a:rPr lang="fr-FR" sz="1800" kern="0" dirty="0">
                <a:latin typeface="Calibri" panose="020F0502020204030204" pitchFamily="34" charset="0"/>
              </a:rPr>
              <a:t>Présentation des résultats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51332" y="593367"/>
            <a:ext cx="5682097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dirty="0"/>
              <a:t>Implémentation </a:t>
            </a:r>
          </a:p>
        </p:txBody>
      </p:sp>
      <p:cxnSp>
        <p:nvCxnSpPr>
          <p:cNvPr id="2092" name="Google Shape;2092;p6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089;p62">
            <a:extLst>
              <a:ext uri="{FF2B5EF4-FFF2-40B4-BE49-F238E27FC236}">
                <a16:creationId xmlns:a16="http://schemas.microsoft.com/office/drawing/2014/main" id="{0CC4B43E-21D7-B6BC-7DF6-D3CB3E8C0A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0553" y="1587744"/>
            <a:ext cx="5682097" cy="50391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kern="0" dirty="0">
                <a:latin typeface="Calibri" panose="020F0502020204030204" pitchFamily="34" charset="0"/>
                <a:ea typeface="Times New Roman" panose="02020603050405020304" pitchFamily="18" charset="0"/>
              </a:rPr>
              <a:t>Application</a:t>
            </a:r>
          </a:p>
        </p:txBody>
      </p:sp>
      <p:sp>
        <p:nvSpPr>
          <p:cNvPr id="2" name="Espace réservé du pied de page 2">
            <a:extLst>
              <a:ext uri="{FF2B5EF4-FFF2-40B4-BE49-F238E27FC236}">
                <a16:creationId xmlns:a16="http://schemas.microsoft.com/office/drawing/2014/main" id="{F1223282-3CDA-614D-C14C-BCF488095DEA}"/>
              </a:ext>
            </a:extLst>
          </p:cNvPr>
          <p:cNvSpPr txBox="1">
            <a:spLocks/>
          </p:cNvSpPr>
          <p:nvPr/>
        </p:nvSpPr>
        <p:spPr>
          <a:xfrm>
            <a:off x="8890917" y="6575914"/>
            <a:ext cx="33484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Formation FPGA- Eve CHAR- 18 juillet 2023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DAF25C40-4F54-542C-DF34-84D8FA42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41" y="3141538"/>
            <a:ext cx="6475971" cy="2660583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FF5434F6-D12E-80D5-9EA4-520865E038C6}"/>
              </a:ext>
            </a:extLst>
          </p:cNvPr>
          <p:cNvGrpSpPr/>
          <p:nvPr/>
        </p:nvGrpSpPr>
        <p:grpSpPr>
          <a:xfrm>
            <a:off x="7414078" y="117096"/>
            <a:ext cx="4484089" cy="992221"/>
            <a:chOff x="624660" y="87518"/>
            <a:chExt cx="4484089" cy="992221"/>
          </a:xfrm>
        </p:grpSpPr>
        <p:sp>
          <p:nvSpPr>
            <p:cNvPr id="5" name="Google Shape;2004;p58">
              <a:extLst>
                <a:ext uri="{FF2B5EF4-FFF2-40B4-BE49-F238E27FC236}">
                  <a16:creationId xmlns:a16="http://schemas.microsoft.com/office/drawing/2014/main" id="{27F18C60-0987-A325-E287-C55FF60EFB2E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7" name="Google Shape;2008;p58">
              <a:extLst>
                <a:ext uri="{FF2B5EF4-FFF2-40B4-BE49-F238E27FC236}">
                  <a16:creationId xmlns:a16="http://schemas.microsoft.com/office/drawing/2014/main" id="{E920AFC5-CE8A-B769-CBF4-A9E63B2EDECE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8" name="Google Shape;2010;p58">
              <a:extLst>
                <a:ext uri="{FF2B5EF4-FFF2-40B4-BE49-F238E27FC236}">
                  <a16:creationId xmlns:a16="http://schemas.microsoft.com/office/drawing/2014/main" id="{AC771288-54A0-AABD-605B-CAC7CF12123E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9" name="Google Shape;2012;p58">
              <a:extLst>
                <a:ext uri="{FF2B5EF4-FFF2-40B4-BE49-F238E27FC236}">
                  <a16:creationId xmlns:a16="http://schemas.microsoft.com/office/drawing/2014/main" id="{EA46008F-3AF5-3703-72BE-69A73BC0E725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0" name="Google Shape;2013;p58">
              <a:extLst>
                <a:ext uri="{FF2B5EF4-FFF2-40B4-BE49-F238E27FC236}">
                  <a16:creationId xmlns:a16="http://schemas.microsoft.com/office/drawing/2014/main" id="{2221452B-85C4-055F-1689-05F8DDF1B224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11" name="Google Shape;2014;p58">
              <a:extLst>
                <a:ext uri="{FF2B5EF4-FFF2-40B4-BE49-F238E27FC236}">
                  <a16:creationId xmlns:a16="http://schemas.microsoft.com/office/drawing/2014/main" id="{68617AB3-3700-B132-579D-AB5806BF52CF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2" name="Google Shape;2015;p58">
              <a:extLst>
                <a:ext uri="{FF2B5EF4-FFF2-40B4-BE49-F238E27FC236}">
                  <a16:creationId xmlns:a16="http://schemas.microsoft.com/office/drawing/2014/main" id="{1749986D-6112-9FD8-B852-E8850347D1C9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3" name="Google Shape;2017;p58">
              <a:extLst>
                <a:ext uri="{FF2B5EF4-FFF2-40B4-BE49-F238E27FC236}">
                  <a16:creationId xmlns:a16="http://schemas.microsoft.com/office/drawing/2014/main" id="{BC07D1A9-2DF9-090B-B144-A3D8CB95F243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4" name="Google Shape;2018;p58">
              <a:extLst>
                <a:ext uri="{FF2B5EF4-FFF2-40B4-BE49-F238E27FC236}">
                  <a16:creationId xmlns:a16="http://schemas.microsoft.com/office/drawing/2014/main" id="{B48F6D46-1546-BDAD-57AA-6D26C15116FE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6" name="Google Shape;2019;p58">
                <a:extLst>
                  <a:ext uri="{FF2B5EF4-FFF2-40B4-BE49-F238E27FC236}">
                    <a16:creationId xmlns:a16="http://schemas.microsoft.com/office/drawing/2014/main" id="{8B87EF74-0DB7-42AD-7BE9-9C8352F3897C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7" name="Google Shape;2020;p58">
                <a:extLst>
                  <a:ext uri="{FF2B5EF4-FFF2-40B4-BE49-F238E27FC236}">
                    <a16:creationId xmlns:a16="http://schemas.microsoft.com/office/drawing/2014/main" id="{3D56829B-F378-4508-2C49-7AC54538A639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5" name="Google Shape;2021;p58">
              <a:extLst>
                <a:ext uri="{FF2B5EF4-FFF2-40B4-BE49-F238E27FC236}">
                  <a16:creationId xmlns:a16="http://schemas.microsoft.com/office/drawing/2014/main" id="{BA53346E-899F-5CC2-3E35-CE6547B2B6D5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34" name="Google Shape;2022;p58">
                <a:extLst>
                  <a:ext uri="{FF2B5EF4-FFF2-40B4-BE49-F238E27FC236}">
                    <a16:creationId xmlns:a16="http://schemas.microsoft.com/office/drawing/2014/main" id="{325DB07D-AFA2-F7A8-4896-43BAA7AA1670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5" name="Google Shape;2023;p58">
                <a:extLst>
                  <a:ext uri="{FF2B5EF4-FFF2-40B4-BE49-F238E27FC236}">
                    <a16:creationId xmlns:a16="http://schemas.microsoft.com/office/drawing/2014/main" id="{9811FAC2-AE9D-D06B-7904-924C0A194762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6" name="Google Shape;2024;p58">
              <a:extLst>
                <a:ext uri="{FF2B5EF4-FFF2-40B4-BE49-F238E27FC236}">
                  <a16:creationId xmlns:a16="http://schemas.microsoft.com/office/drawing/2014/main" id="{33836374-4DE8-3375-33B7-7AFF8C45CAB3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2" name="Google Shape;2025;p58">
                <a:extLst>
                  <a:ext uri="{FF2B5EF4-FFF2-40B4-BE49-F238E27FC236}">
                    <a16:creationId xmlns:a16="http://schemas.microsoft.com/office/drawing/2014/main" id="{50F281D0-998A-B724-8B9B-061D735C5DFA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3" name="Google Shape;2026;p58">
                <a:extLst>
                  <a:ext uri="{FF2B5EF4-FFF2-40B4-BE49-F238E27FC236}">
                    <a16:creationId xmlns:a16="http://schemas.microsoft.com/office/drawing/2014/main" id="{F580DD96-B338-8ECB-0B65-AF2276166252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027;p58">
                <a:extLst>
                  <a:ext uri="{FF2B5EF4-FFF2-40B4-BE49-F238E27FC236}">
                    <a16:creationId xmlns:a16="http://schemas.microsoft.com/office/drawing/2014/main" id="{750C1C18-DFEE-8EFD-BD2F-04947C43030D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28;p58">
                <a:extLst>
                  <a:ext uri="{FF2B5EF4-FFF2-40B4-BE49-F238E27FC236}">
                    <a16:creationId xmlns:a16="http://schemas.microsoft.com/office/drawing/2014/main" id="{B3F1F25B-0609-267A-CBFE-4DDED17F99F7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29;p58">
                <a:extLst>
                  <a:ext uri="{FF2B5EF4-FFF2-40B4-BE49-F238E27FC236}">
                    <a16:creationId xmlns:a16="http://schemas.microsoft.com/office/drawing/2014/main" id="{B2B09898-8323-3DDE-984C-426CF2FAC9D1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30;p58">
                <a:extLst>
                  <a:ext uri="{FF2B5EF4-FFF2-40B4-BE49-F238E27FC236}">
                    <a16:creationId xmlns:a16="http://schemas.microsoft.com/office/drawing/2014/main" id="{BF8C8A32-7D4E-7876-056A-DF801587EBF2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031;p58">
                <a:extLst>
                  <a:ext uri="{FF2B5EF4-FFF2-40B4-BE49-F238E27FC236}">
                    <a16:creationId xmlns:a16="http://schemas.microsoft.com/office/drawing/2014/main" id="{6F4FD2B1-DF77-6650-68CB-BA5C659565EE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32;p58">
                <a:extLst>
                  <a:ext uri="{FF2B5EF4-FFF2-40B4-BE49-F238E27FC236}">
                    <a16:creationId xmlns:a16="http://schemas.microsoft.com/office/drawing/2014/main" id="{CCAEEE48-760D-CC20-92A4-482B8009F697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3;p58">
                <a:extLst>
                  <a:ext uri="{FF2B5EF4-FFF2-40B4-BE49-F238E27FC236}">
                    <a16:creationId xmlns:a16="http://schemas.microsoft.com/office/drawing/2014/main" id="{8732CB57-BEC0-6DEE-460C-C53AE638BF9C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4;p58">
                <a:extLst>
                  <a:ext uri="{FF2B5EF4-FFF2-40B4-BE49-F238E27FC236}">
                    <a16:creationId xmlns:a16="http://schemas.microsoft.com/office/drawing/2014/main" id="{2B8EB038-8CFD-4A07-44B3-6264C3015BD5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2" name="Google Shape;2035;p58">
                <a:extLst>
                  <a:ext uri="{FF2B5EF4-FFF2-40B4-BE49-F238E27FC236}">
                    <a16:creationId xmlns:a16="http://schemas.microsoft.com/office/drawing/2014/main" id="{3F0607A2-2C34-BC96-F299-C6BAAAF33D58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3" name="Google Shape;2036;p58">
                <a:extLst>
                  <a:ext uri="{FF2B5EF4-FFF2-40B4-BE49-F238E27FC236}">
                    <a16:creationId xmlns:a16="http://schemas.microsoft.com/office/drawing/2014/main" id="{F9580228-1041-BB8C-0C1D-C945F0F2534F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7" name="Google Shape;2013;p58">
              <a:extLst>
                <a:ext uri="{FF2B5EF4-FFF2-40B4-BE49-F238E27FC236}">
                  <a16:creationId xmlns:a16="http://schemas.microsoft.com/office/drawing/2014/main" id="{1392CED3-11CB-0D49-79D5-7BEFD386BB98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8" name="Graphique 17" descr="Flèche en cercle avec un remplissage uni">
              <a:extLst>
                <a:ext uri="{FF2B5EF4-FFF2-40B4-BE49-F238E27FC236}">
                  <a16:creationId xmlns:a16="http://schemas.microsoft.com/office/drawing/2014/main" id="{DA62B27B-168C-A8FB-CE38-5AC3662F5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9" name="Google Shape;2008;p58">
              <a:extLst>
                <a:ext uri="{FF2B5EF4-FFF2-40B4-BE49-F238E27FC236}">
                  <a16:creationId xmlns:a16="http://schemas.microsoft.com/office/drawing/2014/main" id="{19AEC9FD-EFF1-721B-273A-2690C6EA63A8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20" name="Google Shape;2008;p58">
              <a:extLst>
                <a:ext uri="{FF2B5EF4-FFF2-40B4-BE49-F238E27FC236}">
                  <a16:creationId xmlns:a16="http://schemas.microsoft.com/office/drawing/2014/main" id="{CDB008E6-5162-2844-8112-5AC6FF28EC3B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5C7D13-EA18-A4E5-813C-59B783E65C2D}"/>
                </a:ext>
              </a:extLst>
            </p:cNvPr>
            <p:cNvSpPr/>
            <p:nvPr/>
          </p:nvSpPr>
          <p:spPr>
            <a:xfrm>
              <a:off x="2054373" y="87518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9949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5BB64F75-8B28-F9D5-50E5-CF6B1F8F27BF}"/>
              </a:ext>
            </a:extLst>
          </p:cNvPr>
          <p:cNvGrpSpPr/>
          <p:nvPr/>
        </p:nvGrpSpPr>
        <p:grpSpPr>
          <a:xfrm>
            <a:off x="7928845" y="80152"/>
            <a:ext cx="4484089" cy="992221"/>
            <a:chOff x="624660" y="87518"/>
            <a:chExt cx="4484089" cy="992221"/>
          </a:xfrm>
        </p:grpSpPr>
        <p:sp>
          <p:nvSpPr>
            <p:cNvPr id="3" name="Google Shape;2004;p58">
              <a:extLst>
                <a:ext uri="{FF2B5EF4-FFF2-40B4-BE49-F238E27FC236}">
                  <a16:creationId xmlns:a16="http://schemas.microsoft.com/office/drawing/2014/main" id="{336E154B-2E1C-1D5B-7348-BEFBB34C3F20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4" name="Google Shape;2008;p58">
              <a:extLst>
                <a:ext uri="{FF2B5EF4-FFF2-40B4-BE49-F238E27FC236}">
                  <a16:creationId xmlns:a16="http://schemas.microsoft.com/office/drawing/2014/main" id="{F2E98496-422B-A895-E7E2-96339E0E0EFD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5" name="Google Shape;2010;p58">
              <a:extLst>
                <a:ext uri="{FF2B5EF4-FFF2-40B4-BE49-F238E27FC236}">
                  <a16:creationId xmlns:a16="http://schemas.microsoft.com/office/drawing/2014/main" id="{8BF58892-036C-9CF4-D863-E54A95A9463E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7" name="Google Shape;2012;p58">
              <a:extLst>
                <a:ext uri="{FF2B5EF4-FFF2-40B4-BE49-F238E27FC236}">
                  <a16:creationId xmlns:a16="http://schemas.microsoft.com/office/drawing/2014/main" id="{B5F2B763-C962-26C0-5577-C76CA8CF9EE5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8" name="Google Shape;2013;p58">
              <a:extLst>
                <a:ext uri="{FF2B5EF4-FFF2-40B4-BE49-F238E27FC236}">
                  <a16:creationId xmlns:a16="http://schemas.microsoft.com/office/drawing/2014/main" id="{784EE014-7DAA-4BD4-3BC8-D74ACFF79613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9" name="Google Shape;2014;p58">
              <a:extLst>
                <a:ext uri="{FF2B5EF4-FFF2-40B4-BE49-F238E27FC236}">
                  <a16:creationId xmlns:a16="http://schemas.microsoft.com/office/drawing/2014/main" id="{41B34C12-DEAC-8399-355F-5AED8A34BFE6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0" name="Google Shape;2015;p58">
              <a:extLst>
                <a:ext uri="{FF2B5EF4-FFF2-40B4-BE49-F238E27FC236}">
                  <a16:creationId xmlns:a16="http://schemas.microsoft.com/office/drawing/2014/main" id="{235C732B-1623-3EE7-455D-28C818D00CCA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3" name="Google Shape;2017;p58">
              <a:extLst>
                <a:ext uri="{FF2B5EF4-FFF2-40B4-BE49-F238E27FC236}">
                  <a16:creationId xmlns:a16="http://schemas.microsoft.com/office/drawing/2014/main" id="{0DFF76D8-930F-C3CC-6D6C-1F45150AFBF4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4" name="Google Shape;2018;p58">
              <a:extLst>
                <a:ext uri="{FF2B5EF4-FFF2-40B4-BE49-F238E27FC236}">
                  <a16:creationId xmlns:a16="http://schemas.microsoft.com/office/drawing/2014/main" id="{FF560A06-33E2-F169-F113-6218A6DC5B63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9" name="Google Shape;2019;p58">
                <a:extLst>
                  <a:ext uri="{FF2B5EF4-FFF2-40B4-BE49-F238E27FC236}">
                    <a16:creationId xmlns:a16="http://schemas.microsoft.com/office/drawing/2014/main" id="{9BF81CE1-A2A8-183A-2A21-E1566C7B8DEE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0" name="Google Shape;2020;p58">
                <a:extLst>
                  <a:ext uri="{FF2B5EF4-FFF2-40B4-BE49-F238E27FC236}">
                    <a16:creationId xmlns:a16="http://schemas.microsoft.com/office/drawing/2014/main" id="{EC27AD93-C94B-4068-EF0F-EB2A58DA097F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5" name="Google Shape;2021;p58">
              <a:extLst>
                <a:ext uri="{FF2B5EF4-FFF2-40B4-BE49-F238E27FC236}">
                  <a16:creationId xmlns:a16="http://schemas.microsoft.com/office/drawing/2014/main" id="{C4D764CA-45D5-1B2F-24DE-EBEEE5D8232C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37" name="Google Shape;2022;p58">
                <a:extLst>
                  <a:ext uri="{FF2B5EF4-FFF2-40B4-BE49-F238E27FC236}">
                    <a16:creationId xmlns:a16="http://schemas.microsoft.com/office/drawing/2014/main" id="{4985AC3D-6A91-6AA1-A97C-80D953F4CFC6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8" name="Google Shape;2023;p58">
                <a:extLst>
                  <a:ext uri="{FF2B5EF4-FFF2-40B4-BE49-F238E27FC236}">
                    <a16:creationId xmlns:a16="http://schemas.microsoft.com/office/drawing/2014/main" id="{80BEE945-3EAB-1078-8FE4-43D25BC2D0D8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6" name="Google Shape;2024;p58">
              <a:extLst>
                <a:ext uri="{FF2B5EF4-FFF2-40B4-BE49-F238E27FC236}">
                  <a16:creationId xmlns:a16="http://schemas.microsoft.com/office/drawing/2014/main" id="{EDC18683-3551-BAF4-C458-BC54990581C9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2" name="Google Shape;2025;p58">
                <a:extLst>
                  <a:ext uri="{FF2B5EF4-FFF2-40B4-BE49-F238E27FC236}">
                    <a16:creationId xmlns:a16="http://schemas.microsoft.com/office/drawing/2014/main" id="{F4633064-0074-8206-C079-B9A26A6E45F3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26;p58">
                <a:extLst>
                  <a:ext uri="{FF2B5EF4-FFF2-40B4-BE49-F238E27FC236}">
                    <a16:creationId xmlns:a16="http://schemas.microsoft.com/office/drawing/2014/main" id="{9317E55B-AD22-8565-C4C5-AB1C5693545B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27;p58">
                <a:extLst>
                  <a:ext uri="{FF2B5EF4-FFF2-40B4-BE49-F238E27FC236}">
                    <a16:creationId xmlns:a16="http://schemas.microsoft.com/office/drawing/2014/main" id="{3092108F-366B-1857-D6C6-ECF3E3AA9CD1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28;p58">
                <a:extLst>
                  <a:ext uri="{FF2B5EF4-FFF2-40B4-BE49-F238E27FC236}">
                    <a16:creationId xmlns:a16="http://schemas.microsoft.com/office/drawing/2014/main" id="{5C5F1CC2-05DC-EC4D-080B-BB2CF3336C1F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29;p58">
                <a:extLst>
                  <a:ext uri="{FF2B5EF4-FFF2-40B4-BE49-F238E27FC236}">
                    <a16:creationId xmlns:a16="http://schemas.microsoft.com/office/drawing/2014/main" id="{B8AD21A1-8DD6-6CCA-5503-7CB6C8ABACD1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0;p58">
                <a:extLst>
                  <a:ext uri="{FF2B5EF4-FFF2-40B4-BE49-F238E27FC236}">
                    <a16:creationId xmlns:a16="http://schemas.microsoft.com/office/drawing/2014/main" id="{E1E15F11-5CD9-1AF7-7FE2-92FD7F4A9537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1;p58">
                <a:extLst>
                  <a:ext uri="{FF2B5EF4-FFF2-40B4-BE49-F238E27FC236}">
                    <a16:creationId xmlns:a16="http://schemas.microsoft.com/office/drawing/2014/main" id="{73DB61FB-20EB-D1FC-E05F-BCAA36C35D73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2" name="Google Shape;2032;p58">
                <a:extLst>
                  <a:ext uri="{FF2B5EF4-FFF2-40B4-BE49-F238E27FC236}">
                    <a16:creationId xmlns:a16="http://schemas.microsoft.com/office/drawing/2014/main" id="{F604576D-645A-99ED-2F1D-9C1997F9D7AC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3" name="Google Shape;2033;p58">
                <a:extLst>
                  <a:ext uri="{FF2B5EF4-FFF2-40B4-BE49-F238E27FC236}">
                    <a16:creationId xmlns:a16="http://schemas.microsoft.com/office/drawing/2014/main" id="{AD7CCB51-88FE-9066-BF65-1945E3DD2854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4" name="Google Shape;2034;p58">
                <a:extLst>
                  <a:ext uri="{FF2B5EF4-FFF2-40B4-BE49-F238E27FC236}">
                    <a16:creationId xmlns:a16="http://schemas.microsoft.com/office/drawing/2014/main" id="{8AD312A2-49E3-C83C-6FDC-1F982BE321D2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5" name="Google Shape;2035;p58">
                <a:extLst>
                  <a:ext uri="{FF2B5EF4-FFF2-40B4-BE49-F238E27FC236}">
                    <a16:creationId xmlns:a16="http://schemas.microsoft.com/office/drawing/2014/main" id="{E3C6ACE7-F862-3D4D-02BA-07564C90DC0B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6" name="Google Shape;2036;p58">
                <a:extLst>
                  <a:ext uri="{FF2B5EF4-FFF2-40B4-BE49-F238E27FC236}">
                    <a16:creationId xmlns:a16="http://schemas.microsoft.com/office/drawing/2014/main" id="{AA8097B3-BF26-1137-A483-72C879816C95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7" name="Google Shape;2013;p58">
              <a:extLst>
                <a:ext uri="{FF2B5EF4-FFF2-40B4-BE49-F238E27FC236}">
                  <a16:creationId xmlns:a16="http://schemas.microsoft.com/office/drawing/2014/main" id="{A1AF9C0D-DD40-52A0-A657-65184D1F2755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8" name="Graphique 17" descr="Flèche en cercle avec un remplissage uni">
              <a:extLst>
                <a:ext uri="{FF2B5EF4-FFF2-40B4-BE49-F238E27FC236}">
                  <a16:creationId xmlns:a16="http://schemas.microsoft.com/office/drawing/2014/main" id="{3CB11512-2715-75F4-D8CB-62C6AF3D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9" name="Google Shape;2008;p58">
              <a:extLst>
                <a:ext uri="{FF2B5EF4-FFF2-40B4-BE49-F238E27FC236}">
                  <a16:creationId xmlns:a16="http://schemas.microsoft.com/office/drawing/2014/main" id="{B7F980E5-B423-0DA3-E297-E523B089C572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20" name="Google Shape;2008;p58">
              <a:extLst>
                <a:ext uri="{FF2B5EF4-FFF2-40B4-BE49-F238E27FC236}">
                  <a16:creationId xmlns:a16="http://schemas.microsoft.com/office/drawing/2014/main" id="{C2A66760-2FCE-4B92-DF19-6AD8B7149F4E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6CB867-D7DE-FFE9-3CAA-5E1E0515020F}"/>
                </a:ext>
              </a:extLst>
            </p:cNvPr>
            <p:cNvSpPr/>
            <p:nvPr/>
          </p:nvSpPr>
          <p:spPr>
            <a:xfrm>
              <a:off x="2054373" y="87518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2" name="Image 71">
            <a:extLst>
              <a:ext uri="{FF2B5EF4-FFF2-40B4-BE49-F238E27FC236}">
                <a16:creationId xmlns:a16="http://schemas.microsoft.com/office/drawing/2014/main" id="{10C80DC8-4797-8EC4-B4F8-E75B4CE00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038" y="2154278"/>
            <a:ext cx="2243879" cy="1828346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38767F3D-AA55-5B0E-4AE0-62EF65C70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704" y="2159805"/>
            <a:ext cx="2255746" cy="18465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CEBEF7-8E78-E3D9-FCEE-C4D8C8453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36" y="104112"/>
            <a:ext cx="2563549" cy="19147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4C5EAA-E1F8-9AB2-7B0C-7056D63D1F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65" t="6248" r="5217"/>
          <a:stretch/>
        </p:blipFill>
        <p:spPr>
          <a:xfrm rot="21351828">
            <a:off x="7195596" y="129510"/>
            <a:ext cx="1411723" cy="1193756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A499F850-16E1-C345-4E9C-1ED162FC8A39}"/>
              </a:ext>
            </a:extLst>
          </p:cNvPr>
          <p:cNvSpPr/>
          <p:nvPr/>
        </p:nvSpPr>
        <p:spPr>
          <a:xfrm>
            <a:off x="3062021" y="682324"/>
            <a:ext cx="3727413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A16791C-3823-1333-706C-A484CEF44D2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672109" y="1321711"/>
            <a:ext cx="272400" cy="870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05C1802-DB0E-70B1-0C50-782E5C8FE8A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767457" y="1321711"/>
            <a:ext cx="2177052" cy="80473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D28570D-7EA3-BA80-3C2D-56FEB3086F70}"/>
              </a:ext>
            </a:extLst>
          </p:cNvPr>
          <p:cNvCxnSpPr>
            <a:cxnSpLocks/>
            <a:stCxn id="11" idx="2"/>
            <a:endCxn id="72" idx="0"/>
          </p:cNvCxnSpPr>
          <p:nvPr/>
        </p:nvCxnSpPr>
        <p:spPr>
          <a:xfrm>
            <a:off x="7944509" y="1321711"/>
            <a:ext cx="2795469" cy="83256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AE776750-1143-BB6D-1A5E-85C69DA43999}"/>
              </a:ext>
            </a:extLst>
          </p:cNvPr>
          <p:cNvSpPr txBox="1"/>
          <p:nvPr/>
        </p:nvSpPr>
        <p:spPr>
          <a:xfrm>
            <a:off x="5219365" y="3940169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6BE9758-78ED-BECD-4B68-E1FDEEE47B65}"/>
              </a:ext>
            </a:extLst>
          </p:cNvPr>
          <p:cNvSpPr txBox="1"/>
          <p:nvPr/>
        </p:nvSpPr>
        <p:spPr>
          <a:xfrm>
            <a:off x="7732797" y="3917291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AE32214-F0E0-1D71-C305-9CA5C3A65E8C}"/>
              </a:ext>
            </a:extLst>
          </p:cNvPr>
          <p:cNvSpPr txBox="1"/>
          <p:nvPr/>
        </p:nvSpPr>
        <p:spPr>
          <a:xfrm>
            <a:off x="10102821" y="3936025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24260310-7785-5C02-40FB-CFDA613E7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8799" y="2163560"/>
            <a:ext cx="2230890" cy="1813901"/>
          </a:xfrm>
          <a:prstGeom prst="rect">
            <a:avLst/>
          </a:prstGeom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7D94BEAE-A0FF-82DF-8CB9-84B01D1753CA}"/>
              </a:ext>
            </a:extLst>
          </p:cNvPr>
          <p:cNvSpPr txBox="1"/>
          <p:nvPr/>
        </p:nvSpPr>
        <p:spPr>
          <a:xfrm>
            <a:off x="3300490" y="931973"/>
            <a:ext cx="361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Fiji =&gt; Image =&gt; </a:t>
            </a:r>
            <a:r>
              <a:rPr lang="fr-FR" sz="1400" dirty="0" err="1"/>
              <a:t>color</a:t>
            </a:r>
            <a:r>
              <a:rPr lang="fr-FR" sz="1400" dirty="0"/>
              <a:t> =&gt; split channels</a:t>
            </a:r>
          </a:p>
        </p:txBody>
      </p:sp>
      <p:sp>
        <p:nvSpPr>
          <p:cNvPr id="47" name="Espace réservé du pied de page 9">
            <a:extLst>
              <a:ext uri="{FF2B5EF4-FFF2-40B4-BE49-F238E27FC236}">
                <a16:creationId xmlns:a16="http://schemas.microsoft.com/office/drawing/2014/main" id="{F798B047-7383-EAAB-2CB1-2F626CC3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7893" y="6557938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48CD96F-E674-FED8-907B-6EF6813370C8}"/>
              </a:ext>
            </a:extLst>
          </p:cNvPr>
          <p:cNvSpPr/>
          <p:nvPr/>
        </p:nvSpPr>
        <p:spPr>
          <a:xfrm>
            <a:off x="2634206" y="675141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360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EE0BB96A-15CC-601D-C032-28CA75FEFA8C}"/>
              </a:ext>
            </a:extLst>
          </p:cNvPr>
          <p:cNvGrpSpPr/>
          <p:nvPr/>
        </p:nvGrpSpPr>
        <p:grpSpPr>
          <a:xfrm>
            <a:off x="7909843" y="43643"/>
            <a:ext cx="4484089" cy="992221"/>
            <a:chOff x="624660" y="87518"/>
            <a:chExt cx="4484089" cy="992221"/>
          </a:xfrm>
        </p:grpSpPr>
        <p:sp>
          <p:nvSpPr>
            <p:cNvPr id="5" name="Google Shape;2004;p58">
              <a:extLst>
                <a:ext uri="{FF2B5EF4-FFF2-40B4-BE49-F238E27FC236}">
                  <a16:creationId xmlns:a16="http://schemas.microsoft.com/office/drawing/2014/main" id="{5966F4DF-A009-06E2-E204-B92AC5D4C770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7" name="Google Shape;2008;p58">
              <a:extLst>
                <a:ext uri="{FF2B5EF4-FFF2-40B4-BE49-F238E27FC236}">
                  <a16:creationId xmlns:a16="http://schemas.microsoft.com/office/drawing/2014/main" id="{51F45B33-C32A-FB2B-6F42-C7FDD0439B0C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8" name="Google Shape;2010;p58">
              <a:extLst>
                <a:ext uri="{FF2B5EF4-FFF2-40B4-BE49-F238E27FC236}">
                  <a16:creationId xmlns:a16="http://schemas.microsoft.com/office/drawing/2014/main" id="{638DBA64-289E-A4DA-9408-F23D0B9CCAF9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9" name="Google Shape;2012;p58">
              <a:extLst>
                <a:ext uri="{FF2B5EF4-FFF2-40B4-BE49-F238E27FC236}">
                  <a16:creationId xmlns:a16="http://schemas.microsoft.com/office/drawing/2014/main" id="{2E65240B-4EC7-0568-2734-6E7591817507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3" name="Google Shape;2013;p58">
              <a:extLst>
                <a:ext uri="{FF2B5EF4-FFF2-40B4-BE49-F238E27FC236}">
                  <a16:creationId xmlns:a16="http://schemas.microsoft.com/office/drawing/2014/main" id="{E10F5EFA-EA78-A222-2506-A06D413FA9D4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15" name="Google Shape;2014;p58">
              <a:extLst>
                <a:ext uri="{FF2B5EF4-FFF2-40B4-BE49-F238E27FC236}">
                  <a16:creationId xmlns:a16="http://schemas.microsoft.com/office/drawing/2014/main" id="{E4C5A72E-6270-2FB5-A304-83D48C09793A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6" name="Google Shape;2015;p58">
              <a:extLst>
                <a:ext uri="{FF2B5EF4-FFF2-40B4-BE49-F238E27FC236}">
                  <a16:creationId xmlns:a16="http://schemas.microsoft.com/office/drawing/2014/main" id="{E14502F0-FE4B-20C7-131F-972B94B3FA88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7" name="Google Shape;2017;p58">
              <a:extLst>
                <a:ext uri="{FF2B5EF4-FFF2-40B4-BE49-F238E27FC236}">
                  <a16:creationId xmlns:a16="http://schemas.microsoft.com/office/drawing/2014/main" id="{AC7CB98C-8524-A184-E760-032F120B74F6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9" name="Google Shape;2018;p58">
              <a:extLst>
                <a:ext uri="{FF2B5EF4-FFF2-40B4-BE49-F238E27FC236}">
                  <a16:creationId xmlns:a16="http://schemas.microsoft.com/office/drawing/2014/main" id="{6847C02C-F6C1-94F6-B749-52CFB0D6E9E9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52" name="Google Shape;2019;p58">
                <a:extLst>
                  <a:ext uri="{FF2B5EF4-FFF2-40B4-BE49-F238E27FC236}">
                    <a16:creationId xmlns:a16="http://schemas.microsoft.com/office/drawing/2014/main" id="{CD1DCF5E-CA6B-4E8C-DE08-76A95609960D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3" name="Google Shape;2020;p58">
                <a:extLst>
                  <a:ext uri="{FF2B5EF4-FFF2-40B4-BE49-F238E27FC236}">
                    <a16:creationId xmlns:a16="http://schemas.microsoft.com/office/drawing/2014/main" id="{8E844361-599F-2AF8-B588-CB3180C50D62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20" name="Google Shape;2021;p58">
              <a:extLst>
                <a:ext uri="{FF2B5EF4-FFF2-40B4-BE49-F238E27FC236}">
                  <a16:creationId xmlns:a16="http://schemas.microsoft.com/office/drawing/2014/main" id="{3952760C-C17B-E440-43E9-62564FD2A9F8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50" name="Google Shape;2022;p58">
                <a:extLst>
                  <a:ext uri="{FF2B5EF4-FFF2-40B4-BE49-F238E27FC236}">
                    <a16:creationId xmlns:a16="http://schemas.microsoft.com/office/drawing/2014/main" id="{2E01B81E-A386-A5EF-EC5C-029DC2A02EBE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1" name="Google Shape;2023;p58">
                <a:extLst>
                  <a:ext uri="{FF2B5EF4-FFF2-40B4-BE49-F238E27FC236}">
                    <a16:creationId xmlns:a16="http://schemas.microsoft.com/office/drawing/2014/main" id="{65F0467B-5CAF-9FF7-2591-15CD7AA0B19D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21" name="Google Shape;2024;p58">
              <a:extLst>
                <a:ext uri="{FF2B5EF4-FFF2-40B4-BE49-F238E27FC236}">
                  <a16:creationId xmlns:a16="http://schemas.microsoft.com/office/drawing/2014/main" id="{7AC14EDD-DABB-E8A6-0CAC-92423F4EDB21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4" name="Google Shape;2025;p58">
                <a:extLst>
                  <a:ext uri="{FF2B5EF4-FFF2-40B4-BE49-F238E27FC236}">
                    <a16:creationId xmlns:a16="http://schemas.microsoft.com/office/drawing/2014/main" id="{4CA987CE-CAAC-9320-EE0C-D441ADD692DB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5" name="Google Shape;2026;p58">
                <a:extLst>
                  <a:ext uri="{FF2B5EF4-FFF2-40B4-BE49-F238E27FC236}">
                    <a16:creationId xmlns:a16="http://schemas.microsoft.com/office/drawing/2014/main" id="{31C89C94-B6A7-8605-C128-CAE63A7DABA8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6" name="Google Shape;2027;p58">
                <a:extLst>
                  <a:ext uri="{FF2B5EF4-FFF2-40B4-BE49-F238E27FC236}">
                    <a16:creationId xmlns:a16="http://schemas.microsoft.com/office/drawing/2014/main" id="{71A323CE-9E7A-4096-B32D-9FE90080794C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7" name="Google Shape;2028;p58">
                <a:extLst>
                  <a:ext uri="{FF2B5EF4-FFF2-40B4-BE49-F238E27FC236}">
                    <a16:creationId xmlns:a16="http://schemas.microsoft.com/office/drawing/2014/main" id="{5C2BBA2C-9139-A1B0-113E-4C7938EB6CBB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9" name="Google Shape;2029;p58">
                <a:extLst>
                  <a:ext uri="{FF2B5EF4-FFF2-40B4-BE49-F238E27FC236}">
                    <a16:creationId xmlns:a16="http://schemas.microsoft.com/office/drawing/2014/main" id="{66899E2D-BDEE-8E89-1969-0CAFA1C24E8B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0" name="Google Shape;2030;p58">
                <a:extLst>
                  <a:ext uri="{FF2B5EF4-FFF2-40B4-BE49-F238E27FC236}">
                    <a16:creationId xmlns:a16="http://schemas.microsoft.com/office/drawing/2014/main" id="{75E35C62-F8BA-E9F8-79DC-C1BC19E89429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4" name="Google Shape;2031;p58">
                <a:extLst>
                  <a:ext uri="{FF2B5EF4-FFF2-40B4-BE49-F238E27FC236}">
                    <a16:creationId xmlns:a16="http://schemas.microsoft.com/office/drawing/2014/main" id="{074365CF-8337-AEA7-D043-A947C8397DFC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5" name="Google Shape;2032;p58">
                <a:extLst>
                  <a:ext uri="{FF2B5EF4-FFF2-40B4-BE49-F238E27FC236}">
                    <a16:creationId xmlns:a16="http://schemas.microsoft.com/office/drawing/2014/main" id="{FFF00CF7-024A-72E0-D52B-005ABD6E37F3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6" name="Google Shape;2033;p58">
                <a:extLst>
                  <a:ext uri="{FF2B5EF4-FFF2-40B4-BE49-F238E27FC236}">
                    <a16:creationId xmlns:a16="http://schemas.microsoft.com/office/drawing/2014/main" id="{76F7BFF9-3BE1-4C7C-38E2-A6119D6AAA3C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7" name="Google Shape;2034;p58">
                <a:extLst>
                  <a:ext uri="{FF2B5EF4-FFF2-40B4-BE49-F238E27FC236}">
                    <a16:creationId xmlns:a16="http://schemas.microsoft.com/office/drawing/2014/main" id="{A0328289-ABE7-9A53-68BA-26B0707D60CC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8" name="Google Shape;2035;p58">
                <a:extLst>
                  <a:ext uri="{FF2B5EF4-FFF2-40B4-BE49-F238E27FC236}">
                    <a16:creationId xmlns:a16="http://schemas.microsoft.com/office/drawing/2014/main" id="{10149673-1938-9BB9-E091-BE9C981E1C87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9" name="Google Shape;2036;p58">
                <a:extLst>
                  <a:ext uri="{FF2B5EF4-FFF2-40B4-BE49-F238E27FC236}">
                    <a16:creationId xmlns:a16="http://schemas.microsoft.com/office/drawing/2014/main" id="{BB337785-171B-D9BD-69EB-26A068C924A9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25" name="Google Shape;2013;p58">
              <a:extLst>
                <a:ext uri="{FF2B5EF4-FFF2-40B4-BE49-F238E27FC236}">
                  <a16:creationId xmlns:a16="http://schemas.microsoft.com/office/drawing/2014/main" id="{E819F3B6-D19C-0FE2-320F-405CDFF3FADE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26" name="Graphique 25" descr="Flèche en cercle avec un remplissage uni">
              <a:extLst>
                <a:ext uri="{FF2B5EF4-FFF2-40B4-BE49-F238E27FC236}">
                  <a16:creationId xmlns:a16="http://schemas.microsoft.com/office/drawing/2014/main" id="{227ABC57-676E-1BCD-B1B9-A2B6105D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27" name="Google Shape;2008;p58">
              <a:extLst>
                <a:ext uri="{FF2B5EF4-FFF2-40B4-BE49-F238E27FC236}">
                  <a16:creationId xmlns:a16="http://schemas.microsoft.com/office/drawing/2014/main" id="{7159440B-8BF9-AA3F-6C48-2A2A9AD9EF64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29" name="Google Shape;2008;p58">
              <a:extLst>
                <a:ext uri="{FF2B5EF4-FFF2-40B4-BE49-F238E27FC236}">
                  <a16:creationId xmlns:a16="http://schemas.microsoft.com/office/drawing/2014/main" id="{F5CBB867-CDF2-E403-ACF1-D403F707CF9A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39CD0B-AFD9-A1FA-DE1E-B58ACF0CA52B}"/>
                </a:ext>
              </a:extLst>
            </p:cNvPr>
            <p:cNvSpPr/>
            <p:nvPr/>
          </p:nvSpPr>
          <p:spPr>
            <a:xfrm>
              <a:off x="2054373" y="87518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2" name="Image 71">
            <a:extLst>
              <a:ext uri="{FF2B5EF4-FFF2-40B4-BE49-F238E27FC236}">
                <a16:creationId xmlns:a16="http://schemas.microsoft.com/office/drawing/2014/main" id="{10C80DC8-4797-8EC4-B4F8-E75B4CE00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038" y="2154278"/>
            <a:ext cx="2243879" cy="1828346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38767F3D-AA55-5B0E-4AE0-62EF65C70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704" y="2159805"/>
            <a:ext cx="2255746" cy="184656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A921CF-233E-77D4-1EF6-E3CFF51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CEBEF7-8E78-E3D9-FCEE-C4D8C8453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36" y="104112"/>
            <a:ext cx="2563549" cy="19147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4C5EAA-E1F8-9AB2-7B0C-7056D63D1F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65" t="6248" r="5217"/>
          <a:stretch/>
        </p:blipFill>
        <p:spPr>
          <a:xfrm rot="21351828">
            <a:off x="7141056" y="130205"/>
            <a:ext cx="1411723" cy="1193756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A499F850-16E1-C345-4E9C-1ED162FC8A39}"/>
              </a:ext>
            </a:extLst>
          </p:cNvPr>
          <p:cNvSpPr/>
          <p:nvPr/>
        </p:nvSpPr>
        <p:spPr>
          <a:xfrm>
            <a:off x="3062021" y="682324"/>
            <a:ext cx="3727413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432075A-32AE-1C65-78C1-F6B353FD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051" y="4843510"/>
            <a:ext cx="2122082" cy="171336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010E045-3ABC-57FE-06CC-78B7A0F54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3180" y="4846456"/>
            <a:ext cx="2107503" cy="170746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D475226-28B7-45E6-EA20-99672FA25D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0148" y="4840551"/>
            <a:ext cx="2107503" cy="1719279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A16791C-3823-1333-706C-A484CEF44D2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617569" y="1322406"/>
            <a:ext cx="272400" cy="870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05C1802-DB0E-70B1-0C50-782E5C8FE8A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712917" y="1322406"/>
            <a:ext cx="2177052" cy="80473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D28570D-7EA3-BA80-3C2D-56FEB3086F70}"/>
              </a:ext>
            </a:extLst>
          </p:cNvPr>
          <p:cNvCxnSpPr>
            <a:cxnSpLocks/>
            <a:stCxn id="11" idx="2"/>
            <a:endCxn id="72" idx="0"/>
          </p:cNvCxnSpPr>
          <p:nvPr/>
        </p:nvCxnSpPr>
        <p:spPr>
          <a:xfrm>
            <a:off x="7889969" y="1322406"/>
            <a:ext cx="2850009" cy="8318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5FCA6E82-E680-9E22-0E42-F7E233C30330}"/>
              </a:ext>
            </a:extLst>
          </p:cNvPr>
          <p:cNvSpPr/>
          <p:nvPr/>
        </p:nvSpPr>
        <p:spPr>
          <a:xfrm rot="5400000">
            <a:off x="5755514" y="4297699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2AD7C012-1883-2B75-0966-8025B08063D3}"/>
              </a:ext>
            </a:extLst>
          </p:cNvPr>
          <p:cNvSpPr/>
          <p:nvPr/>
        </p:nvSpPr>
        <p:spPr>
          <a:xfrm rot="5400000">
            <a:off x="8339231" y="4282490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EADEE65B-2BAF-EBCD-C818-B50FB8BDDE37}"/>
              </a:ext>
            </a:extLst>
          </p:cNvPr>
          <p:cNvSpPr/>
          <p:nvPr/>
        </p:nvSpPr>
        <p:spPr>
          <a:xfrm rot="5400000">
            <a:off x="10568685" y="4269599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E776750-1143-BB6D-1A5E-85C69DA43999}"/>
              </a:ext>
            </a:extLst>
          </p:cNvPr>
          <p:cNvSpPr txBox="1"/>
          <p:nvPr/>
        </p:nvSpPr>
        <p:spPr>
          <a:xfrm>
            <a:off x="5219365" y="3940169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6BE9758-78ED-BECD-4B68-E1FDEEE47B65}"/>
              </a:ext>
            </a:extLst>
          </p:cNvPr>
          <p:cNvSpPr txBox="1"/>
          <p:nvPr/>
        </p:nvSpPr>
        <p:spPr>
          <a:xfrm>
            <a:off x="7732797" y="3917291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AE32214-F0E0-1D71-C305-9CA5C3A65E8C}"/>
              </a:ext>
            </a:extLst>
          </p:cNvPr>
          <p:cNvSpPr txBox="1"/>
          <p:nvPr/>
        </p:nvSpPr>
        <p:spPr>
          <a:xfrm>
            <a:off x="10102821" y="3936025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24260310-7785-5C02-40FB-CFDA613E78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8799" y="2163560"/>
            <a:ext cx="2230890" cy="1813901"/>
          </a:xfrm>
          <a:prstGeom prst="rect">
            <a:avLst/>
          </a:prstGeom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7D94BEAE-A0FF-82DF-8CB9-84B01D1753CA}"/>
              </a:ext>
            </a:extLst>
          </p:cNvPr>
          <p:cNvSpPr txBox="1"/>
          <p:nvPr/>
        </p:nvSpPr>
        <p:spPr>
          <a:xfrm>
            <a:off x="3300490" y="931973"/>
            <a:ext cx="361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Fiji =&gt; Image =&gt; </a:t>
            </a:r>
            <a:r>
              <a:rPr lang="fr-FR" sz="1400" dirty="0" err="1"/>
              <a:t>color</a:t>
            </a:r>
            <a:r>
              <a:rPr lang="fr-FR" sz="1400" dirty="0"/>
              <a:t> =&gt; split channels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4B3F3462-5F45-B675-DBB9-B0067562ADE5}"/>
              </a:ext>
            </a:extLst>
          </p:cNvPr>
          <p:cNvSpPr txBox="1"/>
          <p:nvPr/>
        </p:nvSpPr>
        <p:spPr>
          <a:xfrm>
            <a:off x="7783728" y="4586966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Image_out</a:t>
            </a:r>
            <a:r>
              <a:rPr lang="fr-FR" sz="1400" dirty="0"/>
              <a:t> =&gt; code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DAB9A8BF-0AA4-292D-BA37-9A15F839364D}"/>
              </a:ext>
            </a:extLst>
          </p:cNvPr>
          <p:cNvSpPr txBox="1"/>
          <p:nvPr/>
        </p:nvSpPr>
        <p:spPr>
          <a:xfrm>
            <a:off x="5306178" y="4592005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Image_out</a:t>
            </a:r>
            <a:r>
              <a:rPr lang="fr-FR" sz="1400" dirty="0"/>
              <a:t> =&gt; code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4FCC119C-2742-5BBC-48BF-F5DE907337CC}"/>
              </a:ext>
            </a:extLst>
          </p:cNvPr>
          <p:cNvSpPr txBox="1"/>
          <p:nvPr/>
        </p:nvSpPr>
        <p:spPr>
          <a:xfrm>
            <a:off x="9969948" y="4531169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Image_out</a:t>
            </a:r>
            <a:r>
              <a:rPr lang="fr-FR" sz="1400" dirty="0"/>
              <a:t> =&gt; code</a:t>
            </a:r>
          </a:p>
        </p:txBody>
      </p:sp>
      <p:sp>
        <p:nvSpPr>
          <p:cNvPr id="56" name="Espace réservé du pied de page 9">
            <a:extLst>
              <a:ext uri="{FF2B5EF4-FFF2-40B4-BE49-F238E27FC236}">
                <a16:creationId xmlns:a16="http://schemas.microsoft.com/office/drawing/2014/main" id="{7B2F8296-49BD-1DA7-B337-2793DAF2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7893" y="6557938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2A9BFAC-E0CE-3E4D-F238-7593661CA6B1}"/>
              </a:ext>
            </a:extLst>
          </p:cNvPr>
          <p:cNvSpPr/>
          <p:nvPr/>
        </p:nvSpPr>
        <p:spPr>
          <a:xfrm>
            <a:off x="5355938" y="4243802"/>
            <a:ext cx="332161" cy="307777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4086195-EB5B-99CF-8D84-55CFFA268482}"/>
              </a:ext>
            </a:extLst>
          </p:cNvPr>
          <p:cNvSpPr/>
          <p:nvPr/>
        </p:nvSpPr>
        <p:spPr>
          <a:xfrm>
            <a:off x="2590658" y="682324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A8A97F3-95AA-1867-F77A-7DBF737A902D}"/>
              </a:ext>
            </a:extLst>
          </p:cNvPr>
          <p:cNvSpPr/>
          <p:nvPr/>
        </p:nvSpPr>
        <p:spPr>
          <a:xfrm>
            <a:off x="7953526" y="4225068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BD89B76-5A07-BBE1-7A7C-BFA3DF7697E5}"/>
              </a:ext>
            </a:extLst>
          </p:cNvPr>
          <p:cNvSpPr/>
          <p:nvPr/>
        </p:nvSpPr>
        <p:spPr>
          <a:xfrm>
            <a:off x="10003029" y="4209859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519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41" grpId="0"/>
      <p:bldP spid="42" grpId="0"/>
      <p:bldP spid="43" grpId="0"/>
      <p:bldP spid="80" grpId="0"/>
      <p:bldP spid="81" grpId="0"/>
      <p:bldP spid="82" grpId="0"/>
      <p:bldP spid="3" grpId="0" animBg="1"/>
      <p:bldP spid="54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B291CD0-6247-8DE6-1A26-661EDE3D8F53}"/>
              </a:ext>
            </a:extLst>
          </p:cNvPr>
          <p:cNvGrpSpPr/>
          <p:nvPr/>
        </p:nvGrpSpPr>
        <p:grpSpPr>
          <a:xfrm>
            <a:off x="7962145" y="78651"/>
            <a:ext cx="4484089" cy="992221"/>
            <a:chOff x="624660" y="87518"/>
            <a:chExt cx="4484089" cy="992221"/>
          </a:xfrm>
        </p:grpSpPr>
        <p:sp>
          <p:nvSpPr>
            <p:cNvPr id="4" name="Google Shape;2004;p58">
              <a:extLst>
                <a:ext uri="{FF2B5EF4-FFF2-40B4-BE49-F238E27FC236}">
                  <a16:creationId xmlns:a16="http://schemas.microsoft.com/office/drawing/2014/main" id="{D26230A9-42EB-AE8E-5C3D-628CCFB79C84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" name="Google Shape;2008;p58">
              <a:extLst>
                <a:ext uri="{FF2B5EF4-FFF2-40B4-BE49-F238E27FC236}">
                  <a16:creationId xmlns:a16="http://schemas.microsoft.com/office/drawing/2014/main" id="{2DEF6D60-3A18-01FE-C0ED-03FA06A25A5C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7" name="Google Shape;2010;p58">
              <a:extLst>
                <a:ext uri="{FF2B5EF4-FFF2-40B4-BE49-F238E27FC236}">
                  <a16:creationId xmlns:a16="http://schemas.microsoft.com/office/drawing/2014/main" id="{5A1BACE9-2BD7-FABC-342E-F246D07FCF7E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8" name="Google Shape;2012;p58">
              <a:extLst>
                <a:ext uri="{FF2B5EF4-FFF2-40B4-BE49-F238E27FC236}">
                  <a16:creationId xmlns:a16="http://schemas.microsoft.com/office/drawing/2014/main" id="{E52CDCFC-87AE-04A6-2A2D-F94F0E4445DF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9" name="Google Shape;2013;p58">
              <a:extLst>
                <a:ext uri="{FF2B5EF4-FFF2-40B4-BE49-F238E27FC236}">
                  <a16:creationId xmlns:a16="http://schemas.microsoft.com/office/drawing/2014/main" id="{986A5DD4-B23D-77A4-BEDF-0BA31822A213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13" name="Google Shape;2014;p58">
              <a:extLst>
                <a:ext uri="{FF2B5EF4-FFF2-40B4-BE49-F238E27FC236}">
                  <a16:creationId xmlns:a16="http://schemas.microsoft.com/office/drawing/2014/main" id="{D90B8092-79BA-5186-3053-199EB4DEFD00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5" name="Google Shape;2015;p58">
              <a:extLst>
                <a:ext uri="{FF2B5EF4-FFF2-40B4-BE49-F238E27FC236}">
                  <a16:creationId xmlns:a16="http://schemas.microsoft.com/office/drawing/2014/main" id="{F501174F-7950-5F2E-6A0F-90689B750C1B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6" name="Google Shape;2017;p58">
              <a:extLst>
                <a:ext uri="{FF2B5EF4-FFF2-40B4-BE49-F238E27FC236}">
                  <a16:creationId xmlns:a16="http://schemas.microsoft.com/office/drawing/2014/main" id="{157EF40C-89B8-7C78-055D-9EA0409A29ED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7" name="Google Shape;2018;p58">
              <a:extLst>
                <a:ext uri="{FF2B5EF4-FFF2-40B4-BE49-F238E27FC236}">
                  <a16:creationId xmlns:a16="http://schemas.microsoft.com/office/drawing/2014/main" id="{D9672B1E-B828-CF60-FD32-733C4551FB8C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55" name="Google Shape;2019;p58">
                <a:extLst>
                  <a:ext uri="{FF2B5EF4-FFF2-40B4-BE49-F238E27FC236}">
                    <a16:creationId xmlns:a16="http://schemas.microsoft.com/office/drawing/2014/main" id="{4DAE3086-AAB0-52A0-2784-FFE0BF96383C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6" name="Google Shape;2020;p58">
                <a:extLst>
                  <a:ext uri="{FF2B5EF4-FFF2-40B4-BE49-F238E27FC236}">
                    <a16:creationId xmlns:a16="http://schemas.microsoft.com/office/drawing/2014/main" id="{ED51859A-E759-67BF-254A-F5A0BB0F0096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9" name="Google Shape;2021;p58">
              <a:extLst>
                <a:ext uri="{FF2B5EF4-FFF2-40B4-BE49-F238E27FC236}">
                  <a16:creationId xmlns:a16="http://schemas.microsoft.com/office/drawing/2014/main" id="{4202B591-402F-6C0F-E79E-9EB16EF31B8F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53" name="Google Shape;2022;p58">
                <a:extLst>
                  <a:ext uri="{FF2B5EF4-FFF2-40B4-BE49-F238E27FC236}">
                    <a16:creationId xmlns:a16="http://schemas.microsoft.com/office/drawing/2014/main" id="{F0D8299D-D240-564E-771E-8B9C08939B5F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4" name="Google Shape;2023;p58">
                <a:extLst>
                  <a:ext uri="{FF2B5EF4-FFF2-40B4-BE49-F238E27FC236}">
                    <a16:creationId xmlns:a16="http://schemas.microsoft.com/office/drawing/2014/main" id="{5826E09E-0AA0-0882-FA27-D185325AD718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20" name="Google Shape;2024;p58">
              <a:extLst>
                <a:ext uri="{FF2B5EF4-FFF2-40B4-BE49-F238E27FC236}">
                  <a16:creationId xmlns:a16="http://schemas.microsoft.com/office/drawing/2014/main" id="{ECB3BB78-38C6-84F2-E335-D92D5E606E56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0" name="Google Shape;2025;p58">
                <a:extLst>
                  <a:ext uri="{FF2B5EF4-FFF2-40B4-BE49-F238E27FC236}">
                    <a16:creationId xmlns:a16="http://schemas.microsoft.com/office/drawing/2014/main" id="{7BC02BC4-3EAF-F281-3674-B8965E1C904A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4" name="Google Shape;2026;p58">
                <a:extLst>
                  <a:ext uri="{FF2B5EF4-FFF2-40B4-BE49-F238E27FC236}">
                    <a16:creationId xmlns:a16="http://schemas.microsoft.com/office/drawing/2014/main" id="{4B7839AD-8822-81A7-BE5F-D2E5DE640AB8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5" name="Google Shape;2027;p58">
                <a:extLst>
                  <a:ext uri="{FF2B5EF4-FFF2-40B4-BE49-F238E27FC236}">
                    <a16:creationId xmlns:a16="http://schemas.microsoft.com/office/drawing/2014/main" id="{F8AD3217-87D8-B233-E7C7-81B231E2ACE3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6" name="Google Shape;2028;p58">
                <a:extLst>
                  <a:ext uri="{FF2B5EF4-FFF2-40B4-BE49-F238E27FC236}">
                    <a16:creationId xmlns:a16="http://schemas.microsoft.com/office/drawing/2014/main" id="{32F8F049-F02F-18FE-8265-46C922249027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7" name="Google Shape;2029;p58">
                <a:extLst>
                  <a:ext uri="{FF2B5EF4-FFF2-40B4-BE49-F238E27FC236}">
                    <a16:creationId xmlns:a16="http://schemas.microsoft.com/office/drawing/2014/main" id="{3C2C7B87-9F8B-58BE-0D55-6E7C455F53A9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9" name="Google Shape;2030;p58">
                <a:extLst>
                  <a:ext uri="{FF2B5EF4-FFF2-40B4-BE49-F238E27FC236}">
                    <a16:creationId xmlns:a16="http://schemas.microsoft.com/office/drawing/2014/main" id="{7138435D-12EB-2258-B86E-04438681E0E3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5" name="Google Shape;2031;p58">
                <a:extLst>
                  <a:ext uri="{FF2B5EF4-FFF2-40B4-BE49-F238E27FC236}">
                    <a16:creationId xmlns:a16="http://schemas.microsoft.com/office/drawing/2014/main" id="{90B10D4C-B1C0-3285-AB33-0581F89C6E27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6" name="Google Shape;2032;p58">
                <a:extLst>
                  <a:ext uri="{FF2B5EF4-FFF2-40B4-BE49-F238E27FC236}">
                    <a16:creationId xmlns:a16="http://schemas.microsoft.com/office/drawing/2014/main" id="{12389150-95FE-0B67-FC73-7E6556A98F66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7" name="Google Shape;2033;p58">
                <a:extLst>
                  <a:ext uri="{FF2B5EF4-FFF2-40B4-BE49-F238E27FC236}">
                    <a16:creationId xmlns:a16="http://schemas.microsoft.com/office/drawing/2014/main" id="{487F8146-DB3D-8E25-2F48-0081D8F93E10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0" name="Google Shape;2034;p58">
                <a:extLst>
                  <a:ext uri="{FF2B5EF4-FFF2-40B4-BE49-F238E27FC236}">
                    <a16:creationId xmlns:a16="http://schemas.microsoft.com/office/drawing/2014/main" id="{D572E428-C4BA-04B1-F5F1-EDA31E85905B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1" name="Google Shape;2035;p58">
                <a:extLst>
                  <a:ext uri="{FF2B5EF4-FFF2-40B4-BE49-F238E27FC236}">
                    <a16:creationId xmlns:a16="http://schemas.microsoft.com/office/drawing/2014/main" id="{7F19223F-46DF-9AF7-7E38-312080D3196F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2" name="Google Shape;2036;p58">
                <a:extLst>
                  <a:ext uri="{FF2B5EF4-FFF2-40B4-BE49-F238E27FC236}">
                    <a16:creationId xmlns:a16="http://schemas.microsoft.com/office/drawing/2014/main" id="{2715C426-4B38-7611-11DD-523D372FBB3C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21" name="Google Shape;2013;p58">
              <a:extLst>
                <a:ext uri="{FF2B5EF4-FFF2-40B4-BE49-F238E27FC236}">
                  <a16:creationId xmlns:a16="http://schemas.microsoft.com/office/drawing/2014/main" id="{36750935-5D55-C4CC-0542-00AE724AE0E9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25" name="Graphique 24" descr="Flèche en cercle avec un remplissage uni">
              <a:extLst>
                <a:ext uri="{FF2B5EF4-FFF2-40B4-BE49-F238E27FC236}">
                  <a16:creationId xmlns:a16="http://schemas.microsoft.com/office/drawing/2014/main" id="{71879B8F-5BA0-0B77-40D6-572BFC1B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26" name="Google Shape;2008;p58">
              <a:extLst>
                <a:ext uri="{FF2B5EF4-FFF2-40B4-BE49-F238E27FC236}">
                  <a16:creationId xmlns:a16="http://schemas.microsoft.com/office/drawing/2014/main" id="{1EA9CFC0-72B4-D155-0C66-06147D99A196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27" name="Google Shape;2008;p58">
              <a:extLst>
                <a:ext uri="{FF2B5EF4-FFF2-40B4-BE49-F238E27FC236}">
                  <a16:creationId xmlns:a16="http://schemas.microsoft.com/office/drawing/2014/main" id="{44B89631-3393-5C12-086E-ABF3C81EE55B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43358A-AD67-2D5D-C26D-690C955E47AC}"/>
                </a:ext>
              </a:extLst>
            </p:cNvPr>
            <p:cNvSpPr/>
            <p:nvPr/>
          </p:nvSpPr>
          <p:spPr>
            <a:xfrm>
              <a:off x="2054373" y="87518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2" name="Image 71">
            <a:extLst>
              <a:ext uri="{FF2B5EF4-FFF2-40B4-BE49-F238E27FC236}">
                <a16:creationId xmlns:a16="http://schemas.microsoft.com/office/drawing/2014/main" id="{10C80DC8-4797-8EC4-B4F8-E75B4CE00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038" y="2154278"/>
            <a:ext cx="2243879" cy="1828346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38767F3D-AA55-5B0E-4AE0-62EF65C70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704" y="2159805"/>
            <a:ext cx="2255746" cy="184656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A921CF-233E-77D4-1EF6-E3CFF51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CEBEF7-8E78-E3D9-FCEE-C4D8C8453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36" y="104112"/>
            <a:ext cx="2563549" cy="19147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556AD6-09AD-64C1-64EE-930890A13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72" y="2250811"/>
            <a:ext cx="2563549" cy="19106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4C5EAA-E1F8-9AB2-7B0C-7056D63D1F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65" t="6248" r="5217"/>
          <a:stretch/>
        </p:blipFill>
        <p:spPr>
          <a:xfrm rot="21351828">
            <a:off x="7256284" y="72906"/>
            <a:ext cx="1411723" cy="1193756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A499F850-16E1-C345-4E9C-1ED162FC8A39}"/>
              </a:ext>
            </a:extLst>
          </p:cNvPr>
          <p:cNvSpPr/>
          <p:nvPr/>
        </p:nvSpPr>
        <p:spPr>
          <a:xfrm>
            <a:off x="3062021" y="682324"/>
            <a:ext cx="3727413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432075A-32AE-1C65-78C1-F6B353FDD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051" y="4843510"/>
            <a:ext cx="2122082" cy="171336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010E045-3ABC-57FE-06CC-78B7A0F54C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180" y="4846456"/>
            <a:ext cx="2107503" cy="170746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D475226-28B7-45E6-EA20-99672FA25D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148" y="4840551"/>
            <a:ext cx="2107503" cy="1719279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A16791C-3823-1333-706C-A484CEF44D2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732797" y="1265107"/>
            <a:ext cx="272400" cy="870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05C1802-DB0E-70B1-0C50-782E5C8FE8A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828145" y="1265107"/>
            <a:ext cx="2177052" cy="80473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D28570D-7EA3-BA80-3C2D-56FEB3086F70}"/>
              </a:ext>
            </a:extLst>
          </p:cNvPr>
          <p:cNvCxnSpPr>
            <a:cxnSpLocks/>
            <a:stCxn id="11" idx="2"/>
            <a:endCxn id="72" idx="0"/>
          </p:cNvCxnSpPr>
          <p:nvPr/>
        </p:nvCxnSpPr>
        <p:spPr>
          <a:xfrm>
            <a:off x="8005197" y="1265107"/>
            <a:ext cx="2734781" cy="8891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5FCA6E82-E680-9E22-0E42-F7E233C30330}"/>
              </a:ext>
            </a:extLst>
          </p:cNvPr>
          <p:cNvSpPr/>
          <p:nvPr/>
        </p:nvSpPr>
        <p:spPr>
          <a:xfrm rot="5400000">
            <a:off x="5755514" y="4297699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2AD7C012-1883-2B75-0966-8025B08063D3}"/>
              </a:ext>
            </a:extLst>
          </p:cNvPr>
          <p:cNvSpPr/>
          <p:nvPr/>
        </p:nvSpPr>
        <p:spPr>
          <a:xfrm rot="5400000">
            <a:off x="8339231" y="4282490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EADEE65B-2BAF-EBCD-C818-B50FB8BDDE37}"/>
              </a:ext>
            </a:extLst>
          </p:cNvPr>
          <p:cNvSpPr/>
          <p:nvPr/>
        </p:nvSpPr>
        <p:spPr>
          <a:xfrm rot="5400000">
            <a:off x="10568685" y="4269599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E776750-1143-BB6D-1A5E-85C69DA43999}"/>
              </a:ext>
            </a:extLst>
          </p:cNvPr>
          <p:cNvSpPr txBox="1"/>
          <p:nvPr/>
        </p:nvSpPr>
        <p:spPr>
          <a:xfrm>
            <a:off x="5219365" y="3940169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6BE9758-78ED-BECD-4B68-E1FDEEE47B65}"/>
              </a:ext>
            </a:extLst>
          </p:cNvPr>
          <p:cNvSpPr txBox="1"/>
          <p:nvPr/>
        </p:nvSpPr>
        <p:spPr>
          <a:xfrm>
            <a:off x="7732797" y="3917291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AE32214-F0E0-1D71-C305-9CA5C3A65E8C}"/>
              </a:ext>
            </a:extLst>
          </p:cNvPr>
          <p:cNvSpPr txBox="1"/>
          <p:nvPr/>
        </p:nvSpPr>
        <p:spPr>
          <a:xfrm>
            <a:off x="10102821" y="3936025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835209C-9386-D55D-CA09-B15A7AEC3B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8629" y="4767281"/>
            <a:ext cx="1286618" cy="1800305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19567656-8034-8308-C41A-731F0C741806}"/>
              </a:ext>
            </a:extLst>
          </p:cNvPr>
          <p:cNvCxnSpPr>
            <a:cxnSpLocks/>
          </p:cNvCxnSpPr>
          <p:nvPr/>
        </p:nvCxnSpPr>
        <p:spPr>
          <a:xfrm>
            <a:off x="2786721" y="4082266"/>
            <a:ext cx="1264863" cy="13983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 62">
            <a:extLst>
              <a:ext uri="{FF2B5EF4-FFF2-40B4-BE49-F238E27FC236}">
                <a16:creationId xmlns:a16="http://schemas.microsoft.com/office/drawing/2014/main" id="{24260310-7785-5C02-40FB-CFDA613E78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8799" y="2163560"/>
            <a:ext cx="2230890" cy="1813901"/>
          </a:xfrm>
          <a:prstGeom prst="rect">
            <a:avLst/>
          </a:prstGeom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7D94BEAE-A0FF-82DF-8CB9-84B01D1753CA}"/>
              </a:ext>
            </a:extLst>
          </p:cNvPr>
          <p:cNvSpPr txBox="1"/>
          <p:nvPr/>
        </p:nvSpPr>
        <p:spPr>
          <a:xfrm>
            <a:off x="3300490" y="931973"/>
            <a:ext cx="361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Fiji =&gt; Image =&gt; </a:t>
            </a:r>
            <a:r>
              <a:rPr lang="fr-FR" sz="1400" dirty="0" err="1"/>
              <a:t>color</a:t>
            </a:r>
            <a:r>
              <a:rPr lang="fr-FR" sz="1400" dirty="0"/>
              <a:t> =&gt; split channels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0A8B1B1-BF50-1755-2E20-A4BCCC587469}"/>
              </a:ext>
            </a:extLst>
          </p:cNvPr>
          <p:cNvSpPr txBox="1"/>
          <p:nvPr/>
        </p:nvSpPr>
        <p:spPr>
          <a:xfrm>
            <a:off x="2775711" y="1924765"/>
            <a:ext cx="1253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Fiji =&gt; Image =&gt; type =&gt; 8bits</a:t>
            </a:r>
          </a:p>
        </p:txBody>
      </p:sp>
      <p:sp>
        <p:nvSpPr>
          <p:cNvPr id="79" name="Flèche : droite 78">
            <a:extLst>
              <a:ext uri="{FF2B5EF4-FFF2-40B4-BE49-F238E27FC236}">
                <a16:creationId xmlns:a16="http://schemas.microsoft.com/office/drawing/2014/main" id="{E35D437D-04BB-069A-EF22-330D930D8E6A}"/>
              </a:ext>
            </a:extLst>
          </p:cNvPr>
          <p:cNvSpPr/>
          <p:nvPr/>
        </p:nvSpPr>
        <p:spPr>
          <a:xfrm rot="5400000">
            <a:off x="2399487" y="2079804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4B3F3462-5F45-B675-DBB9-B0067562ADE5}"/>
              </a:ext>
            </a:extLst>
          </p:cNvPr>
          <p:cNvSpPr txBox="1"/>
          <p:nvPr/>
        </p:nvSpPr>
        <p:spPr>
          <a:xfrm>
            <a:off x="7783728" y="4586966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Image_out</a:t>
            </a:r>
            <a:r>
              <a:rPr lang="fr-FR" sz="1400" dirty="0"/>
              <a:t> =&gt; code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DAB9A8BF-0AA4-292D-BA37-9A15F839364D}"/>
              </a:ext>
            </a:extLst>
          </p:cNvPr>
          <p:cNvSpPr txBox="1"/>
          <p:nvPr/>
        </p:nvSpPr>
        <p:spPr>
          <a:xfrm>
            <a:off x="5306178" y="4592005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Image_out</a:t>
            </a:r>
            <a:r>
              <a:rPr lang="fr-FR" sz="1400" dirty="0"/>
              <a:t> =&gt; code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4FCC119C-2742-5BBC-48BF-F5DE907337CC}"/>
              </a:ext>
            </a:extLst>
          </p:cNvPr>
          <p:cNvSpPr txBox="1"/>
          <p:nvPr/>
        </p:nvSpPr>
        <p:spPr>
          <a:xfrm>
            <a:off x="9969948" y="4531169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Image_out</a:t>
            </a:r>
            <a:r>
              <a:rPr lang="fr-FR" sz="1400" dirty="0"/>
              <a:t> =&gt; code</a:t>
            </a:r>
          </a:p>
        </p:txBody>
      </p: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A1C70188-5B4F-C95D-E713-E7B579EA6131}"/>
              </a:ext>
            </a:extLst>
          </p:cNvPr>
          <p:cNvCxnSpPr>
            <a:cxnSpLocks/>
          </p:cNvCxnSpPr>
          <p:nvPr/>
        </p:nvCxnSpPr>
        <p:spPr>
          <a:xfrm flipH="1">
            <a:off x="5159198" y="5196602"/>
            <a:ext cx="6175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A1E5B442-2CB2-7616-B540-1FEFB50DB4E1}"/>
              </a:ext>
            </a:extLst>
          </p:cNvPr>
          <p:cNvCxnSpPr>
            <a:cxnSpLocks/>
          </p:cNvCxnSpPr>
          <p:nvPr/>
        </p:nvCxnSpPr>
        <p:spPr>
          <a:xfrm flipH="1">
            <a:off x="5159198" y="5067293"/>
            <a:ext cx="23783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A9EF84EA-7189-B4D0-D00F-3DE114227297}"/>
              </a:ext>
            </a:extLst>
          </p:cNvPr>
          <p:cNvCxnSpPr>
            <a:cxnSpLocks/>
          </p:cNvCxnSpPr>
          <p:nvPr/>
        </p:nvCxnSpPr>
        <p:spPr>
          <a:xfrm flipH="1" flipV="1">
            <a:off x="5185247" y="5325665"/>
            <a:ext cx="4629483" cy="13851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>
            <a:extLst>
              <a:ext uri="{FF2B5EF4-FFF2-40B4-BE49-F238E27FC236}">
                <a16:creationId xmlns:a16="http://schemas.microsoft.com/office/drawing/2014/main" id="{E6549526-D934-7034-98EE-C21D5A053671}"/>
              </a:ext>
            </a:extLst>
          </p:cNvPr>
          <p:cNvSpPr txBox="1"/>
          <p:nvPr/>
        </p:nvSpPr>
        <p:spPr>
          <a:xfrm>
            <a:off x="3285870" y="4079481"/>
            <a:ext cx="1531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Fiji =&gt; Image =&gt; </a:t>
            </a:r>
            <a:r>
              <a:rPr lang="fr-FR" sz="1400" dirty="0" err="1"/>
              <a:t>color</a:t>
            </a:r>
            <a:r>
              <a:rPr lang="fr-FR" sz="1400" dirty="0"/>
              <a:t>=&gt; merge channels</a:t>
            </a:r>
          </a:p>
        </p:txBody>
      </p:sp>
      <p:sp>
        <p:nvSpPr>
          <p:cNvPr id="57" name="Espace réservé du pied de page 9">
            <a:extLst>
              <a:ext uri="{FF2B5EF4-FFF2-40B4-BE49-F238E27FC236}">
                <a16:creationId xmlns:a16="http://schemas.microsoft.com/office/drawing/2014/main" id="{ABD6496C-A6E9-199F-B82F-9AC5D618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7893" y="6557938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B3E37950-5D98-AD82-2E28-5C610821980C}"/>
              </a:ext>
            </a:extLst>
          </p:cNvPr>
          <p:cNvSpPr/>
          <p:nvPr/>
        </p:nvSpPr>
        <p:spPr>
          <a:xfrm>
            <a:off x="2729860" y="3130658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75118E6-382C-2E1C-62B9-DAE705A6F179}"/>
              </a:ext>
            </a:extLst>
          </p:cNvPr>
          <p:cNvSpPr/>
          <p:nvPr/>
        </p:nvSpPr>
        <p:spPr>
          <a:xfrm>
            <a:off x="4770830" y="5938245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282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 animBg="1"/>
      <p:bldP spid="90" grpId="0"/>
      <p:bldP spid="58" grpId="0" animBg="1"/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B291CD0-6247-8DE6-1A26-661EDE3D8F53}"/>
              </a:ext>
            </a:extLst>
          </p:cNvPr>
          <p:cNvGrpSpPr/>
          <p:nvPr/>
        </p:nvGrpSpPr>
        <p:grpSpPr>
          <a:xfrm>
            <a:off x="7962145" y="78651"/>
            <a:ext cx="4484089" cy="992221"/>
            <a:chOff x="624660" y="87518"/>
            <a:chExt cx="4484089" cy="992221"/>
          </a:xfrm>
        </p:grpSpPr>
        <p:sp>
          <p:nvSpPr>
            <p:cNvPr id="4" name="Google Shape;2004;p58">
              <a:extLst>
                <a:ext uri="{FF2B5EF4-FFF2-40B4-BE49-F238E27FC236}">
                  <a16:creationId xmlns:a16="http://schemas.microsoft.com/office/drawing/2014/main" id="{D26230A9-42EB-AE8E-5C3D-628CCFB79C84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" name="Google Shape;2008;p58">
              <a:extLst>
                <a:ext uri="{FF2B5EF4-FFF2-40B4-BE49-F238E27FC236}">
                  <a16:creationId xmlns:a16="http://schemas.microsoft.com/office/drawing/2014/main" id="{2DEF6D60-3A18-01FE-C0ED-03FA06A25A5C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7" name="Google Shape;2010;p58">
              <a:extLst>
                <a:ext uri="{FF2B5EF4-FFF2-40B4-BE49-F238E27FC236}">
                  <a16:creationId xmlns:a16="http://schemas.microsoft.com/office/drawing/2014/main" id="{5A1BACE9-2BD7-FABC-342E-F246D07FCF7E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8" name="Google Shape;2012;p58">
              <a:extLst>
                <a:ext uri="{FF2B5EF4-FFF2-40B4-BE49-F238E27FC236}">
                  <a16:creationId xmlns:a16="http://schemas.microsoft.com/office/drawing/2014/main" id="{E52CDCFC-87AE-04A6-2A2D-F94F0E4445DF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9" name="Google Shape;2013;p58">
              <a:extLst>
                <a:ext uri="{FF2B5EF4-FFF2-40B4-BE49-F238E27FC236}">
                  <a16:creationId xmlns:a16="http://schemas.microsoft.com/office/drawing/2014/main" id="{986A5DD4-B23D-77A4-BEDF-0BA31822A213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13" name="Google Shape;2014;p58">
              <a:extLst>
                <a:ext uri="{FF2B5EF4-FFF2-40B4-BE49-F238E27FC236}">
                  <a16:creationId xmlns:a16="http://schemas.microsoft.com/office/drawing/2014/main" id="{D90B8092-79BA-5186-3053-199EB4DEFD00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5" name="Google Shape;2015;p58">
              <a:extLst>
                <a:ext uri="{FF2B5EF4-FFF2-40B4-BE49-F238E27FC236}">
                  <a16:creationId xmlns:a16="http://schemas.microsoft.com/office/drawing/2014/main" id="{F501174F-7950-5F2E-6A0F-90689B750C1B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6" name="Google Shape;2017;p58">
              <a:extLst>
                <a:ext uri="{FF2B5EF4-FFF2-40B4-BE49-F238E27FC236}">
                  <a16:creationId xmlns:a16="http://schemas.microsoft.com/office/drawing/2014/main" id="{157EF40C-89B8-7C78-055D-9EA0409A29ED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7" name="Google Shape;2018;p58">
              <a:extLst>
                <a:ext uri="{FF2B5EF4-FFF2-40B4-BE49-F238E27FC236}">
                  <a16:creationId xmlns:a16="http://schemas.microsoft.com/office/drawing/2014/main" id="{D9672B1E-B828-CF60-FD32-733C4551FB8C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55" name="Google Shape;2019;p58">
                <a:extLst>
                  <a:ext uri="{FF2B5EF4-FFF2-40B4-BE49-F238E27FC236}">
                    <a16:creationId xmlns:a16="http://schemas.microsoft.com/office/drawing/2014/main" id="{4DAE3086-AAB0-52A0-2784-FFE0BF96383C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6" name="Google Shape;2020;p58">
                <a:extLst>
                  <a:ext uri="{FF2B5EF4-FFF2-40B4-BE49-F238E27FC236}">
                    <a16:creationId xmlns:a16="http://schemas.microsoft.com/office/drawing/2014/main" id="{ED51859A-E759-67BF-254A-F5A0BB0F0096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9" name="Google Shape;2021;p58">
              <a:extLst>
                <a:ext uri="{FF2B5EF4-FFF2-40B4-BE49-F238E27FC236}">
                  <a16:creationId xmlns:a16="http://schemas.microsoft.com/office/drawing/2014/main" id="{4202B591-402F-6C0F-E79E-9EB16EF31B8F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53" name="Google Shape;2022;p58">
                <a:extLst>
                  <a:ext uri="{FF2B5EF4-FFF2-40B4-BE49-F238E27FC236}">
                    <a16:creationId xmlns:a16="http://schemas.microsoft.com/office/drawing/2014/main" id="{F0D8299D-D240-564E-771E-8B9C08939B5F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4" name="Google Shape;2023;p58">
                <a:extLst>
                  <a:ext uri="{FF2B5EF4-FFF2-40B4-BE49-F238E27FC236}">
                    <a16:creationId xmlns:a16="http://schemas.microsoft.com/office/drawing/2014/main" id="{5826E09E-0AA0-0882-FA27-D185325AD718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20" name="Google Shape;2024;p58">
              <a:extLst>
                <a:ext uri="{FF2B5EF4-FFF2-40B4-BE49-F238E27FC236}">
                  <a16:creationId xmlns:a16="http://schemas.microsoft.com/office/drawing/2014/main" id="{ECB3BB78-38C6-84F2-E335-D92D5E606E56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0" name="Google Shape;2025;p58">
                <a:extLst>
                  <a:ext uri="{FF2B5EF4-FFF2-40B4-BE49-F238E27FC236}">
                    <a16:creationId xmlns:a16="http://schemas.microsoft.com/office/drawing/2014/main" id="{7BC02BC4-3EAF-F281-3674-B8965E1C904A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4" name="Google Shape;2026;p58">
                <a:extLst>
                  <a:ext uri="{FF2B5EF4-FFF2-40B4-BE49-F238E27FC236}">
                    <a16:creationId xmlns:a16="http://schemas.microsoft.com/office/drawing/2014/main" id="{4B7839AD-8822-81A7-BE5F-D2E5DE640AB8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5" name="Google Shape;2027;p58">
                <a:extLst>
                  <a:ext uri="{FF2B5EF4-FFF2-40B4-BE49-F238E27FC236}">
                    <a16:creationId xmlns:a16="http://schemas.microsoft.com/office/drawing/2014/main" id="{F8AD3217-87D8-B233-E7C7-81B231E2ACE3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6" name="Google Shape;2028;p58">
                <a:extLst>
                  <a:ext uri="{FF2B5EF4-FFF2-40B4-BE49-F238E27FC236}">
                    <a16:creationId xmlns:a16="http://schemas.microsoft.com/office/drawing/2014/main" id="{32F8F049-F02F-18FE-8265-46C922249027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7" name="Google Shape;2029;p58">
                <a:extLst>
                  <a:ext uri="{FF2B5EF4-FFF2-40B4-BE49-F238E27FC236}">
                    <a16:creationId xmlns:a16="http://schemas.microsoft.com/office/drawing/2014/main" id="{3C2C7B87-9F8B-58BE-0D55-6E7C455F53A9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9" name="Google Shape;2030;p58">
                <a:extLst>
                  <a:ext uri="{FF2B5EF4-FFF2-40B4-BE49-F238E27FC236}">
                    <a16:creationId xmlns:a16="http://schemas.microsoft.com/office/drawing/2014/main" id="{7138435D-12EB-2258-B86E-04438681E0E3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5" name="Google Shape;2031;p58">
                <a:extLst>
                  <a:ext uri="{FF2B5EF4-FFF2-40B4-BE49-F238E27FC236}">
                    <a16:creationId xmlns:a16="http://schemas.microsoft.com/office/drawing/2014/main" id="{90B10D4C-B1C0-3285-AB33-0581F89C6E27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6" name="Google Shape;2032;p58">
                <a:extLst>
                  <a:ext uri="{FF2B5EF4-FFF2-40B4-BE49-F238E27FC236}">
                    <a16:creationId xmlns:a16="http://schemas.microsoft.com/office/drawing/2014/main" id="{12389150-95FE-0B67-FC73-7E6556A98F66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7" name="Google Shape;2033;p58">
                <a:extLst>
                  <a:ext uri="{FF2B5EF4-FFF2-40B4-BE49-F238E27FC236}">
                    <a16:creationId xmlns:a16="http://schemas.microsoft.com/office/drawing/2014/main" id="{487F8146-DB3D-8E25-2F48-0081D8F93E10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0" name="Google Shape;2034;p58">
                <a:extLst>
                  <a:ext uri="{FF2B5EF4-FFF2-40B4-BE49-F238E27FC236}">
                    <a16:creationId xmlns:a16="http://schemas.microsoft.com/office/drawing/2014/main" id="{D572E428-C4BA-04B1-F5F1-EDA31E85905B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1" name="Google Shape;2035;p58">
                <a:extLst>
                  <a:ext uri="{FF2B5EF4-FFF2-40B4-BE49-F238E27FC236}">
                    <a16:creationId xmlns:a16="http://schemas.microsoft.com/office/drawing/2014/main" id="{7F19223F-46DF-9AF7-7E38-312080D3196F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2" name="Google Shape;2036;p58">
                <a:extLst>
                  <a:ext uri="{FF2B5EF4-FFF2-40B4-BE49-F238E27FC236}">
                    <a16:creationId xmlns:a16="http://schemas.microsoft.com/office/drawing/2014/main" id="{2715C426-4B38-7611-11DD-523D372FBB3C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21" name="Google Shape;2013;p58">
              <a:extLst>
                <a:ext uri="{FF2B5EF4-FFF2-40B4-BE49-F238E27FC236}">
                  <a16:creationId xmlns:a16="http://schemas.microsoft.com/office/drawing/2014/main" id="{36750935-5D55-C4CC-0542-00AE724AE0E9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25" name="Graphique 24" descr="Flèche en cercle avec un remplissage uni">
              <a:extLst>
                <a:ext uri="{FF2B5EF4-FFF2-40B4-BE49-F238E27FC236}">
                  <a16:creationId xmlns:a16="http://schemas.microsoft.com/office/drawing/2014/main" id="{71879B8F-5BA0-0B77-40D6-572BFC1B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26" name="Google Shape;2008;p58">
              <a:extLst>
                <a:ext uri="{FF2B5EF4-FFF2-40B4-BE49-F238E27FC236}">
                  <a16:creationId xmlns:a16="http://schemas.microsoft.com/office/drawing/2014/main" id="{1EA9CFC0-72B4-D155-0C66-06147D99A196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27" name="Google Shape;2008;p58">
              <a:extLst>
                <a:ext uri="{FF2B5EF4-FFF2-40B4-BE49-F238E27FC236}">
                  <a16:creationId xmlns:a16="http://schemas.microsoft.com/office/drawing/2014/main" id="{44B89631-3393-5C12-086E-ABF3C81EE55B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43358A-AD67-2D5D-C26D-690C955E47AC}"/>
                </a:ext>
              </a:extLst>
            </p:cNvPr>
            <p:cNvSpPr/>
            <p:nvPr/>
          </p:nvSpPr>
          <p:spPr>
            <a:xfrm>
              <a:off x="2054373" y="87518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2" name="Image 71">
            <a:extLst>
              <a:ext uri="{FF2B5EF4-FFF2-40B4-BE49-F238E27FC236}">
                <a16:creationId xmlns:a16="http://schemas.microsoft.com/office/drawing/2014/main" id="{10C80DC8-4797-8EC4-B4F8-E75B4CE00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038" y="2154278"/>
            <a:ext cx="2243879" cy="1828346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38767F3D-AA55-5B0E-4AE0-62EF65C70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704" y="2159805"/>
            <a:ext cx="2255746" cy="184656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A921CF-233E-77D4-1EF6-E3CFF51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CEBEF7-8E78-E3D9-FCEE-C4D8C8453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36" y="104112"/>
            <a:ext cx="2563549" cy="19147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556AD6-09AD-64C1-64EE-930890A13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72" y="2250811"/>
            <a:ext cx="2563549" cy="19106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4C5EAA-E1F8-9AB2-7B0C-7056D63D1F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65" t="6248" r="5217"/>
          <a:stretch/>
        </p:blipFill>
        <p:spPr>
          <a:xfrm rot="21351828">
            <a:off x="7256284" y="72906"/>
            <a:ext cx="1411723" cy="1193756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A499F850-16E1-C345-4E9C-1ED162FC8A39}"/>
              </a:ext>
            </a:extLst>
          </p:cNvPr>
          <p:cNvSpPr/>
          <p:nvPr/>
        </p:nvSpPr>
        <p:spPr>
          <a:xfrm>
            <a:off x="3062021" y="682324"/>
            <a:ext cx="3727413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432075A-32AE-1C65-78C1-F6B353FDD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051" y="4843510"/>
            <a:ext cx="2122082" cy="171336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010E045-3ABC-57FE-06CC-78B7A0F54C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180" y="4846456"/>
            <a:ext cx="2107503" cy="170746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D475226-28B7-45E6-EA20-99672FA25D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148" y="4840551"/>
            <a:ext cx="2107503" cy="1719279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A16791C-3823-1333-706C-A484CEF44D2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732797" y="1265107"/>
            <a:ext cx="272400" cy="870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05C1802-DB0E-70B1-0C50-782E5C8FE8A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828145" y="1265107"/>
            <a:ext cx="2177052" cy="80473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D28570D-7EA3-BA80-3C2D-56FEB3086F70}"/>
              </a:ext>
            </a:extLst>
          </p:cNvPr>
          <p:cNvCxnSpPr>
            <a:cxnSpLocks/>
            <a:stCxn id="11" idx="2"/>
            <a:endCxn id="72" idx="0"/>
          </p:cNvCxnSpPr>
          <p:nvPr/>
        </p:nvCxnSpPr>
        <p:spPr>
          <a:xfrm>
            <a:off x="8005197" y="1265107"/>
            <a:ext cx="2734781" cy="8891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5FCA6E82-E680-9E22-0E42-F7E233C30330}"/>
              </a:ext>
            </a:extLst>
          </p:cNvPr>
          <p:cNvSpPr/>
          <p:nvPr/>
        </p:nvSpPr>
        <p:spPr>
          <a:xfrm rot="5400000">
            <a:off x="5755514" y="4297699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2AD7C012-1883-2B75-0966-8025B08063D3}"/>
              </a:ext>
            </a:extLst>
          </p:cNvPr>
          <p:cNvSpPr/>
          <p:nvPr/>
        </p:nvSpPr>
        <p:spPr>
          <a:xfrm rot="5400000">
            <a:off x="8339231" y="4282490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EADEE65B-2BAF-EBCD-C818-B50FB8BDDE37}"/>
              </a:ext>
            </a:extLst>
          </p:cNvPr>
          <p:cNvSpPr/>
          <p:nvPr/>
        </p:nvSpPr>
        <p:spPr>
          <a:xfrm rot="5400000">
            <a:off x="10568685" y="4269599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921E87C-F7DA-4100-219C-D253A6817D57}"/>
              </a:ext>
            </a:extLst>
          </p:cNvPr>
          <p:cNvSpPr txBox="1"/>
          <p:nvPr/>
        </p:nvSpPr>
        <p:spPr>
          <a:xfrm>
            <a:off x="463344" y="6567586"/>
            <a:ext cx="308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Image finale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CCB7DA04-8918-D398-9200-3CFE1AF959A9}"/>
              </a:ext>
            </a:extLst>
          </p:cNvPr>
          <p:cNvSpPr/>
          <p:nvPr/>
        </p:nvSpPr>
        <p:spPr>
          <a:xfrm rot="10800000">
            <a:off x="3062022" y="5371845"/>
            <a:ext cx="715676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E776750-1143-BB6D-1A5E-85C69DA43999}"/>
              </a:ext>
            </a:extLst>
          </p:cNvPr>
          <p:cNvSpPr txBox="1"/>
          <p:nvPr/>
        </p:nvSpPr>
        <p:spPr>
          <a:xfrm>
            <a:off x="5219365" y="3940169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6BE9758-78ED-BECD-4B68-E1FDEEE47B65}"/>
              </a:ext>
            </a:extLst>
          </p:cNvPr>
          <p:cNvSpPr txBox="1"/>
          <p:nvPr/>
        </p:nvSpPr>
        <p:spPr>
          <a:xfrm>
            <a:off x="7732797" y="3917291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AE32214-F0E0-1D71-C305-9CA5C3A65E8C}"/>
              </a:ext>
            </a:extLst>
          </p:cNvPr>
          <p:cNvSpPr txBox="1"/>
          <p:nvPr/>
        </p:nvSpPr>
        <p:spPr>
          <a:xfrm>
            <a:off x="10102821" y="3936025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Image_in</a:t>
            </a:r>
            <a:r>
              <a:rPr lang="fr-FR" sz="1400" dirty="0"/>
              <a:t> =&gt; code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835209C-9386-D55D-CA09-B15A7AEC3B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8629" y="4767281"/>
            <a:ext cx="1286618" cy="1800305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5B3CD829-683B-E170-68CA-CDE6A7D1D0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170" y="4498559"/>
            <a:ext cx="2842507" cy="2129653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19567656-8034-8308-C41A-731F0C741806}"/>
              </a:ext>
            </a:extLst>
          </p:cNvPr>
          <p:cNvCxnSpPr>
            <a:cxnSpLocks/>
          </p:cNvCxnSpPr>
          <p:nvPr/>
        </p:nvCxnSpPr>
        <p:spPr>
          <a:xfrm>
            <a:off x="2786721" y="4082266"/>
            <a:ext cx="1264863" cy="13983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 62">
            <a:extLst>
              <a:ext uri="{FF2B5EF4-FFF2-40B4-BE49-F238E27FC236}">
                <a16:creationId xmlns:a16="http://schemas.microsoft.com/office/drawing/2014/main" id="{24260310-7785-5C02-40FB-CFDA613E78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8799" y="2163560"/>
            <a:ext cx="2230890" cy="1813901"/>
          </a:xfrm>
          <a:prstGeom prst="rect">
            <a:avLst/>
          </a:prstGeom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7D94BEAE-A0FF-82DF-8CB9-84B01D1753CA}"/>
              </a:ext>
            </a:extLst>
          </p:cNvPr>
          <p:cNvSpPr txBox="1"/>
          <p:nvPr/>
        </p:nvSpPr>
        <p:spPr>
          <a:xfrm>
            <a:off x="3300490" y="931973"/>
            <a:ext cx="361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Fiji =&gt; Image =&gt; </a:t>
            </a:r>
            <a:r>
              <a:rPr lang="fr-FR" sz="1400" dirty="0" err="1"/>
              <a:t>color</a:t>
            </a:r>
            <a:r>
              <a:rPr lang="fr-FR" sz="1400" dirty="0"/>
              <a:t> =&gt; split channels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0A8B1B1-BF50-1755-2E20-A4BCCC587469}"/>
              </a:ext>
            </a:extLst>
          </p:cNvPr>
          <p:cNvSpPr txBox="1"/>
          <p:nvPr/>
        </p:nvSpPr>
        <p:spPr>
          <a:xfrm>
            <a:off x="2775711" y="1924765"/>
            <a:ext cx="1253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Fiji =&gt; Image =&gt; type =&gt; 8bits</a:t>
            </a:r>
          </a:p>
        </p:txBody>
      </p:sp>
      <p:sp>
        <p:nvSpPr>
          <p:cNvPr id="79" name="Flèche : droite 78">
            <a:extLst>
              <a:ext uri="{FF2B5EF4-FFF2-40B4-BE49-F238E27FC236}">
                <a16:creationId xmlns:a16="http://schemas.microsoft.com/office/drawing/2014/main" id="{E35D437D-04BB-069A-EF22-330D930D8E6A}"/>
              </a:ext>
            </a:extLst>
          </p:cNvPr>
          <p:cNvSpPr/>
          <p:nvPr/>
        </p:nvSpPr>
        <p:spPr>
          <a:xfrm rot="5400000">
            <a:off x="2399487" y="2079804"/>
            <a:ext cx="429238" cy="283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4B3F3462-5F45-B675-DBB9-B0067562ADE5}"/>
              </a:ext>
            </a:extLst>
          </p:cNvPr>
          <p:cNvSpPr txBox="1"/>
          <p:nvPr/>
        </p:nvSpPr>
        <p:spPr>
          <a:xfrm>
            <a:off x="7783728" y="4586966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Image_out</a:t>
            </a:r>
            <a:r>
              <a:rPr lang="fr-FR" sz="1400" dirty="0"/>
              <a:t> =&gt; code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DAB9A8BF-0AA4-292D-BA37-9A15F839364D}"/>
              </a:ext>
            </a:extLst>
          </p:cNvPr>
          <p:cNvSpPr txBox="1"/>
          <p:nvPr/>
        </p:nvSpPr>
        <p:spPr>
          <a:xfrm>
            <a:off x="5306178" y="4592005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Image_out</a:t>
            </a:r>
            <a:r>
              <a:rPr lang="fr-FR" sz="1400" dirty="0"/>
              <a:t> =&gt; code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4FCC119C-2742-5BBC-48BF-F5DE907337CC}"/>
              </a:ext>
            </a:extLst>
          </p:cNvPr>
          <p:cNvSpPr txBox="1"/>
          <p:nvPr/>
        </p:nvSpPr>
        <p:spPr>
          <a:xfrm>
            <a:off x="9969948" y="4531169"/>
            <a:ext cx="178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Image_out</a:t>
            </a:r>
            <a:r>
              <a:rPr lang="fr-FR" sz="1400" dirty="0"/>
              <a:t> =&gt; code</a:t>
            </a:r>
          </a:p>
        </p:txBody>
      </p: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A1C70188-5B4F-C95D-E713-E7B579EA6131}"/>
              </a:ext>
            </a:extLst>
          </p:cNvPr>
          <p:cNvCxnSpPr>
            <a:cxnSpLocks/>
          </p:cNvCxnSpPr>
          <p:nvPr/>
        </p:nvCxnSpPr>
        <p:spPr>
          <a:xfrm flipH="1">
            <a:off x="5159198" y="5196602"/>
            <a:ext cx="6175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A1E5B442-2CB2-7616-B540-1FEFB50DB4E1}"/>
              </a:ext>
            </a:extLst>
          </p:cNvPr>
          <p:cNvCxnSpPr>
            <a:cxnSpLocks/>
          </p:cNvCxnSpPr>
          <p:nvPr/>
        </p:nvCxnSpPr>
        <p:spPr>
          <a:xfrm flipH="1">
            <a:off x="5159198" y="5067293"/>
            <a:ext cx="23783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A9EF84EA-7189-B4D0-D00F-3DE114227297}"/>
              </a:ext>
            </a:extLst>
          </p:cNvPr>
          <p:cNvCxnSpPr>
            <a:cxnSpLocks/>
          </p:cNvCxnSpPr>
          <p:nvPr/>
        </p:nvCxnSpPr>
        <p:spPr>
          <a:xfrm flipH="1" flipV="1">
            <a:off x="5185247" y="5325665"/>
            <a:ext cx="4629483" cy="13851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>
            <a:extLst>
              <a:ext uri="{FF2B5EF4-FFF2-40B4-BE49-F238E27FC236}">
                <a16:creationId xmlns:a16="http://schemas.microsoft.com/office/drawing/2014/main" id="{E6549526-D934-7034-98EE-C21D5A053671}"/>
              </a:ext>
            </a:extLst>
          </p:cNvPr>
          <p:cNvSpPr txBox="1"/>
          <p:nvPr/>
        </p:nvSpPr>
        <p:spPr>
          <a:xfrm>
            <a:off x="3285870" y="4079481"/>
            <a:ext cx="1531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Fiji =&gt; Image =&gt; </a:t>
            </a:r>
            <a:r>
              <a:rPr lang="fr-FR" sz="1400" dirty="0" err="1"/>
              <a:t>color</a:t>
            </a:r>
            <a:r>
              <a:rPr lang="fr-FR" sz="1400" dirty="0"/>
              <a:t>=&gt; merge channels</a:t>
            </a:r>
          </a:p>
        </p:txBody>
      </p:sp>
      <p:sp>
        <p:nvSpPr>
          <p:cNvPr id="57" name="Espace réservé du pied de page 9">
            <a:extLst>
              <a:ext uri="{FF2B5EF4-FFF2-40B4-BE49-F238E27FC236}">
                <a16:creationId xmlns:a16="http://schemas.microsoft.com/office/drawing/2014/main" id="{ABD6496C-A6E9-199F-B82F-9AC5D618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7893" y="6557938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</p:spTree>
    <p:extLst>
      <p:ext uri="{BB962C8B-B14F-4D97-AF65-F5344CB8AC3E}">
        <p14:creationId xmlns:p14="http://schemas.microsoft.com/office/powerpoint/2010/main" val="41640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546553" y="1952817"/>
            <a:ext cx="5930358" cy="30566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Gestion des retards (</a:t>
            </a:r>
            <a:r>
              <a:rPr lang="fr-FR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Latence)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fr-FR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description</a:t>
            </a:r>
          </a:p>
          <a:p>
            <a:pPr lvl="2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fr-FR" sz="1400" kern="0" dirty="0">
                <a:latin typeface="Calibri" panose="020F0502020204030204" pitchFamily="34" charset="0"/>
                <a:ea typeface="Times New Roman" panose="02020603050405020304" pitchFamily="18" charset="0"/>
              </a:rPr>
              <a:t>solution</a:t>
            </a:r>
            <a:endParaRPr lang="fr-FR" sz="1400" kern="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Gestion des bords </a:t>
            </a:r>
            <a:r>
              <a:rPr lang="fr-FR" sz="1600" kern="0" dirty="0">
                <a:latin typeface="Calibri" panose="020F0502020204030204" pitchFamily="34" charset="0"/>
              </a:rPr>
              <a:t>(</a:t>
            </a:r>
            <a:r>
              <a:rPr lang="fr-FR" sz="1600" kern="0" dirty="0" err="1">
                <a:latin typeface="Calibri" panose="020F0502020204030204" pitchFamily="34" charset="0"/>
              </a:rPr>
              <a:t>padding</a:t>
            </a:r>
            <a:r>
              <a:rPr lang="fr-FR" sz="1600" kern="0" dirty="0">
                <a:latin typeface="Calibri" panose="020F0502020204030204" pitchFamily="34" charset="0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fr-FR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description</a:t>
            </a:r>
          </a:p>
          <a:p>
            <a:pPr lvl="2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fr-FR" sz="1400" kern="0" dirty="0">
                <a:latin typeface="Calibri" panose="020F0502020204030204" pitchFamily="34" charset="0"/>
                <a:ea typeface="Times New Roman" panose="02020603050405020304" pitchFamily="18" charset="0"/>
              </a:rPr>
              <a:t>solution</a:t>
            </a:r>
            <a:endParaRPr lang="fr-FR" sz="1400" kern="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51332" y="593367"/>
            <a:ext cx="5682097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dirty="0"/>
              <a:t>Points d’attention </a:t>
            </a:r>
          </a:p>
        </p:txBody>
      </p:sp>
      <p:cxnSp>
        <p:nvCxnSpPr>
          <p:cNvPr id="2092" name="Google Shape;2092;p6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5" name="Espace réservé du pied de page 2">
            <a:extLst>
              <a:ext uri="{FF2B5EF4-FFF2-40B4-BE49-F238E27FC236}">
                <a16:creationId xmlns:a16="http://schemas.microsoft.com/office/drawing/2014/main" id="{F0B68929-97FE-676C-69DB-5FEDAE5FD9B7}"/>
              </a:ext>
            </a:extLst>
          </p:cNvPr>
          <p:cNvSpPr txBox="1">
            <a:spLocks/>
          </p:cNvSpPr>
          <p:nvPr/>
        </p:nvSpPr>
        <p:spPr>
          <a:xfrm>
            <a:off x="8890917" y="6575914"/>
            <a:ext cx="33484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Formation FPGA- Eve CHAR- 18 juillet 2023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3338996-1403-48E2-054F-8751F4182663}"/>
              </a:ext>
            </a:extLst>
          </p:cNvPr>
          <p:cNvGrpSpPr/>
          <p:nvPr/>
        </p:nvGrpSpPr>
        <p:grpSpPr>
          <a:xfrm>
            <a:off x="7414078" y="98938"/>
            <a:ext cx="4484089" cy="1010379"/>
            <a:chOff x="624660" y="69360"/>
            <a:chExt cx="4484089" cy="1010379"/>
          </a:xfrm>
        </p:grpSpPr>
        <p:sp>
          <p:nvSpPr>
            <p:cNvPr id="3" name="Google Shape;2004;p58">
              <a:extLst>
                <a:ext uri="{FF2B5EF4-FFF2-40B4-BE49-F238E27FC236}">
                  <a16:creationId xmlns:a16="http://schemas.microsoft.com/office/drawing/2014/main" id="{94F9DA4A-554E-E734-74A0-2A3A4719AAF9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" name="Google Shape;2008;p58">
              <a:extLst>
                <a:ext uri="{FF2B5EF4-FFF2-40B4-BE49-F238E27FC236}">
                  <a16:creationId xmlns:a16="http://schemas.microsoft.com/office/drawing/2014/main" id="{D7997F05-9B59-49F5-815B-1DB3E44568B2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6" name="Google Shape;2010;p58">
              <a:extLst>
                <a:ext uri="{FF2B5EF4-FFF2-40B4-BE49-F238E27FC236}">
                  <a16:creationId xmlns:a16="http://schemas.microsoft.com/office/drawing/2014/main" id="{7649CF93-7986-C912-2F3B-7D9ACB3DD277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7" name="Google Shape;2012;p58">
              <a:extLst>
                <a:ext uri="{FF2B5EF4-FFF2-40B4-BE49-F238E27FC236}">
                  <a16:creationId xmlns:a16="http://schemas.microsoft.com/office/drawing/2014/main" id="{B832A4A9-21B9-5662-8922-B2DC80BB9B76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8" name="Google Shape;2013;p58">
              <a:extLst>
                <a:ext uri="{FF2B5EF4-FFF2-40B4-BE49-F238E27FC236}">
                  <a16:creationId xmlns:a16="http://schemas.microsoft.com/office/drawing/2014/main" id="{381223BE-2B09-395D-D2A1-A40B21CE13F6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9" name="Google Shape;2014;p58">
              <a:extLst>
                <a:ext uri="{FF2B5EF4-FFF2-40B4-BE49-F238E27FC236}">
                  <a16:creationId xmlns:a16="http://schemas.microsoft.com/office/drawing/2014/main" id="{774FCE87-3E92-41AB-463F-E143C044D4AB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0" name="Google Shape;2015;p58">
              <a:extLst>
                <a:ext uri="{FF2B5EF4-FFF2-40B4-BE49-F238E27FC236}">
                  <a16:creationId xmlns:a16="http://schemas.microsoft.com/office/drawing/2014/main" id="{63DC6C7E-3936-E203-DF06-56542EFE7B47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1" name="Google Shape;2017;p58">
              <a:extLst>
                <a:ext uri="{FF2B5EF4-FFF2-40B4-BE49-F238E27FC236}">
                  <a16:creationId xmlns:a16="http://schemas.microsoft.com/office/drawing/2014/main" id="{A8ECFCB0-261A-8575-FB12-AFFCECD26B53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2" name="Google Shape;2018;p58">
              <a:extLst>
                <a:ext uri="{FF2B5EF4-FFF2-40B4-BE49-F238E27FC236}">
                  <a16:creationId xmlns:a16="http://schemas.microsoft.com/office/drawing/2014/main" id="{2F1E19DC-40BB-8675-D516-22076F0D3E04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4" name="Google Shape;2019;p58">
                <a:extLst>
                  <a:ext uri="{FF2B5EF4-FFF2-40B4-BE49-F238E27FC236}">
                    <a16:creationId xmlns:a16="http://schemas.microsoft.com/office/drawing/2014/main" id="{D0FF1246-24A7-3E77-3FF8-9710412289D2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9" name="Google Shape;2020;p58">
                <a:extLst>
                  <a:ext uri="{FF2B5EF4-FFF2-40B4-BE49-F238E27FC236}">
                    <a16:creationId xmlns:a16="http://schemas.microsoft.com/office/drawing/2014/main" id="{FC5F42FF-BCFD-A446-D41C-76F587820DB1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3" name="Google Shape;2021;p58">
              <a:extLst>
                <a:ext uri="{FF2B5EF4-FFF2-40B4-BE49-F238E27FC236}">
                  <a16:creationId xmlns:a16="http://schemas.microsoft.com/office/drawing/2014/main" id="{855D6E92-2A61-5457-7250-475D602EE561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32" name="Google Shape;2022;p58">
                <a:extLst>
                  <a:ext uri="{FF2B5EF4-FFF2-40B4-BE49-F238E27FC236}">
                    <a16:creationId xmlns:a16="http://schemas.microsoft.com/office/drawing/2014/main" id="{50ED9A26-B347-7EB6-4516-6C27A28BB439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3" name="Google Shape;2023;p58">
                <a:extLst>
                  <a:ext uri="{FF2B5EF4-FFF2-40B4-BE49-F238E27FC236}">
                    <a16:creationId xmlns:a16="http://schemas.microsoft.com/office/drawing/2014/main" id="{4E6D1051-EA93-52C0-EA5B-47E2A90FA690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4" name="Google Shape;2024;p58">
              <a:extLst>
                <a:ext uri="{FF2B5EF4-FFF2-40B4-BE49-F238E27FC236}">
                  <a16:creationId xmlns:a16="http://schemas.microsoft.com/office/drawing/2014/main" id="{5E842896-BA49-4EB0-5D33-1E6E6D53E9AC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0" name="Google Shape;2025;p58">
                <a:extLst>
                  <a:ext uri="{FF2B5EF4-FFF2-40B4-BE49-F238E27FC236}">
                    <a16:creationId xmlns:a16="http://schemas.microsoft.com/office/drawing/2014/main" id="{3BD111AE-E704-CD03-B14F-5518058DCD8F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1" name="Google Shape;2026;p58">
                <a:extLst>
                  <a:ext uri="{FF2B5EF4-FFF2-40B4-BE49-F238E27FC236}">
                    <a16:creationId xmlns:a16="http://schemas.microsoft.com/office/drawing/2014/main" id="{62D30A97-BB4C-573F-54CB-5DB6ACBD3C29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2" name="Google Shape;2027;p58">
                <a:extLst>
                  <a:ext uri="{FF2B5EF4-FFF2-40B4-BE49-F238E27FC236}">
                    <a16:creationId xmlns:a16="http://schemas.microsoft.com/office/drawing/2014/main" id="{5B1AC07C-71E7-365B-438C-C84C70011C53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3" name="Google Shape;2028;p58">
                <a:extLst>
                  <a:ext uri="{FF2B5EF4-FFF2-40B4-BE49-F238E27FC236}">
                    <a16:creationId xmlns:a16="http://schemas.microsoft.com/office/drawing/2014/main" id="{41E1F32C-6F91-D73A-BE1C-00D7C122D178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029;p58">
                <a:extLst>
                  <a:ext uri="{FF2B5EF4-FFF2-40B4-BE49-F238E27FC236}">
                    <a16:creationId xmlns:a16="http://schemas.microsoft.com/office/drawing/2014/main" id="{9B0F271F-5ECF-55A3-C459-CFDFBEE93F38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30;p58">
                <a:extLst>
                  <a:ext uri="{FF2B5EF4-FFF2-40B4-BE49-F238E27FC236}">
                    <a16:creationId xmlns:a16="http://schemas.microsoft.com/office/drawing/2014/main" id="{09B44E6E-716F-4FCA-0B0F-631299D28B4B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31;p58">
                <a:extLst>
                  <a:ext uri="{FF2B5EF4-FFF2-40B4-BE49-F238E27FC236}">
                    <a16:creationId xmlns:a16="http://schemas.microsoft.com/office/drawing/2014/main" id="{4C6D8100-AF9A-2D77-8DD6-AC1DE05DB13F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32;p58">
                <a:extLst>
                  <a:ext uri="{FF2B5EF4-FFF2-40B4-BE49-F238E27FC236}">
                    <a16:creationId xmlns:a16="http://schemas.microsoft.com/office/drawing/2014/main" id="{D4F9CBDD-0279-4ADB-0E4F-9CEC6B6A7E4F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033;p58">
                <a:extLst>
                  <a:ext uri="{FF2B5EF4-FFF2-40B4-BE49-F238E27FC236}">
                    <a16:creationId xmlns:a16="http://schemas.microsoft.com/office/drawing/2014/main" id="{1BB9A86A-1C66-FBC2-F65D-8E0185504B8C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34;p58">
                <a:extLst>
                  <a:ext uri="{FF2B5EF4-FFF2-40B4-BE49-F238E27FC236}">
                    <a16:creationId xmlns:a16="http://schemas.microsoft.com/office/drawing/2014/main" id="{77A4A28D-3DDA-0674-562C-4AA1E9EADC2F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5;p58">
                <a:extLst>
                  <a:ext uri="{FF2B5EF4-FFF2-40B4-BE49-F238E27FC236}">
                    <a16:creationId xmlns:a16="http://schemas.microsoft.com/office/drawing/2014/main" id="{FD958861-5859-04D8-3983-2BC91B552B00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6;p58">
                <a:extLst>
                  <a:ext uri="{FF2B5EF4-FFF2-40B4-BE49-F238E27FC236}">
                    <a16:creationId xmlns:a16="http://schemas.microsoft.com/office/drawing/2014/main" id="{8B08FB2D-A809-FBD1-5CCA-672F649E8AB1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5" name="Google Shape;2013;p58">
              <a:extLst>
                <a:ext uri="{FF2B5EF4-FFF2-40B4-BE49-F238E27FC236}">
                  <a16:creationId xmlns:a16="http://schemas.microsoft.com/office/drawing/2014/main" id="{7DB36D83-7CEE-50BA-BC4F-FEEC99CDFD9E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6" name="Graphique 15" descr="Flèche en cercle avec un remplissage uni">
              <a:extLst>
                <a:ext uri="{FF2B5EF4-FFF2-40B4-BE49-F238E27FC236}">
                  <a16:creationId xmlns:a16="http://schemas.microsoft.com/office/drawing/2014/main" id="{D3536DDA-382A-45D3-348D-480F0D8D5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7" name="Google Shape;2008;p58">
              <a:extLst>
                <a:ext uri="{FF2B5EF4-FFF2-40B4-BE49-F238E27FC236}">
                  <a16:creationId xmlns:a16="http://schemas.microsoft.com/office/drawing/2014/main" id="{1A3929AB-555D-D034-1096-77A23E18A1AB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18" name="Google Shape;2008;p58">
              <a:extLst>
                <a:ext uri="{FF2B5EF4-FFF2-40B4-BE49-F238E27FC236}">
                  <a16:creationId xmlns:a16="http://schemas.microsoft.com/office/drawing/2014/main" id="{C0CAB8B1-32AF-D71A-E3B2-08186E817CFE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681C5F-A7E5-C987-8EF7-F850004D032F}"/>
                </a:ext>
              </a:extLst>
            </p:cNvPr>
            <p:cNvSpPr/>
            <p:nvPr/>
          </p:nvSpPr>
          <p:spPr>
            <a:xfrm>
              <a:off x="2959676" y="69360"/>
              <a:ext cx="873423" cy="906181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9637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C2A1A6B-3D83-462F-EC72-AB84C060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5" y="3840861"/>
            <a:ext cx="8935697" cy="26673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E14AE9B-3809-79CA-F5A9-5528112E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1125"/>
            <a:ext cx="12192000" cy="20586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A164FB-D040-5F19-0420-784DAD2E31E3}"/>
              </a:ext>
            </a:extLst>
          </p:cNvPr>
          <p:cNvSpPr/>
          <p:nvPr/>
        </p:nvSpPr>
        <p:spPr>
          <a:xfrm>
            <a:off x="6245352" y="3840861"/>
            <a:ext cx="859536" cy="193852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E9E2A6-2C36-DF69-1CAD-6A5FDCA37720}"/>
              </a:ext>
            </a:extLst>
          </p:cNvPr>
          <p:cNvSpPr/>
          <p:nvPr/>
        </p:nvSpPr>
        <p:spPr>
          <a:xfrm>
            <a:off x="8250416" y="5779389"/>
            <a:ext cx="637552" cy="2625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5A41B02-FA54-B561-3764-54C0263FD33C}"/>
              </a:ext>
            </a:extLst>
          </p:cNvPr>
          <p:cNvSpPr/>
          <p:nvPr/>
        </p:nvSpPr>
        <p:spPr>
          <a:xfrm>
            <a:off x="2404872" y="2200123"/>
            <a:ext cx="1039888" cy="4206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FFD711D-7F88-20CB-EF63-174DCC624A8C}"/>
              </a:ext>
            </a:extLst>
          </p:cNvPr>
          <p:cNvSpPr/>
          <p:nvPr/>
        </p:nvSpPr>
        <p:spPr>
          <a:xfrm>
            <a:off x="7104888" y="1889227"/>
            <a:ext cx="731520" cy="4206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E7EA594-2D50-5199-FF02-75F181FCF746}"/>
              </a:ext>
            </a:extLst>
          </p:cNvPr>
          <p:cNvSpPr/>
          <p:nvPr/>
        </p:nvSpPr>
        <p:spPr>
          <a:xfrm rot="1919937">
            <a:off x="7136692" y="5234581"/>
            <a:ext cx="1084683" cy="4206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F4F905-62F3-D4DB-EB14-5437A8F9EA95}"/>
              </a:ext>
            </a:extLst>
          </p:cNvPr>
          <p:cNvSpPr txBox="1"/>
          <p:nvPr/>
        </p:nvSpPr>
        <p:spPr>
          <a:xfrm>
            <a:off x="9957036" y="5733049"/>
            <a:ext cx="194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coups d’horloge de retard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AFED3A64-2D11-0EF8-5B50-81FBF870A68D}"/>
              </a:ext>
            </a:extLst>
          </p:cNvPr>
          <p:cNvSpPr/>
          <p:nvPr/>
        </p:nvSpPr>
        <p:spPr>
          <a:xfrm>
            <a:off x="9225516" y="5759882"/>
            <a:ext cx="731520" cy="4206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A8E15E1-F759-313C-AFF2-2AC7F98C3A57}"/>
              </a:ext>
            </a:extLst>
          </p:cNvPr>
          <p:cNvSpPr txBox="1"/>
          <p:nvPr/>
        </p:nvSpPr>
        <p:spPr>
          <a:xfrm>
            <a:off x="338328" y="2873935"/>
            <a:ext cx="2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Masque Sobel (horizontal + vertical)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368019-BBF0-20D8-E71E-89E475715B86}"/>
              </a:ext>
            </a:extLst>
          </p:cNvPr>
          <p:cNvSpPr txBox="1"/>
          <p:nvPr/>
        </p:nvSpPr>
        <p:spPr>
          <a:xfrm>
            <a:off x="3671436" y="3086305"/>
            <a:ext cx="75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Pixels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99B753-0399-ACDE-3C16-4C3B1A0936C4}"/>
              </a:ext>
            </a:extLst>
          </p:cNvPr>
          <p:cNvSpPr txBox="1"/>
          <p:nvPr/>
        </p:nvSpPr>
        <p:spPr>
          <a:xfrm>
            <a:off x="8100301" y="2873935"/>
            <a:ext cx="243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 convolution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B21ABEB-0D0B-25BA-F44E-609D6DDDBACD}"/>
              </a:ext>
            </a:extLst>
          </p:cNvPr>
          <p:cNvSpPr txBox="1"/>
          <p:nvPr/>
        </p:nvSpPr>
        <p:spPr>
          <a:xfrm>
            <a:off x="2676144" y="1799007"/>
            <a:ext cx="233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*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AC8FD7-B252-D5CD-3B7E-1AAC9A2223D1}"/>
              </a:ext>
            </a:extLst>
          </p:cNvPr>
          <p:cNvSpPr/>
          <p:nvPr/>
        </p:nvSpPr>
        <p:spPr>
          <a:xfrm>
            <a:off x="11485832" y="1789617"/>
            <a:ext cx="255064" cy="18586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088E5619-7914-3119-229F-7F19FC428CAA}"/>
              </a:ext>
            </a:extLst>
          </p:cNvPr>
          <p:cNvSpPr/>
          <p:nvPr/>
        </p:nvSpPr>
        <p:spPr>
          <a:xfrm>
            <a:off x="10100851" y="1018202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8714B708-D78A-6612-8B69-6C0F3C9C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/>
                </a:solidFill>
              </a:rPr>
              <a:t>16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2" name="Espace réservé du pied de page 9">
            <a:extLst>
              <a:ext uri="{FF2B5EF4-FFF2-40B4-BE49-F238E27FC236}">
                <a16:creationId xmlns:a16="http://schemas.microsoft.com/office/drawing/2014/main" id="{A5B269EB-983B-357C-8162-73C659DF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3744" y="6556195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F8E6FB3-7D00-E51E-33A7-60E129444443}"/>
              </a:ext>
            </a:extLst>
          </p:cNvPr>
          <p:cNvGrpSpPr/>
          <p:nvPr/>
        </p:nvGrpSpPr>
        <p:grpSpPr>
          <a:xfrm>
            <a:off x="7414078" y="98938"/>
            <a:ext cx="4484089" cy="1010379"/>
            <a:chOff x="624660" y="69360"/>
            <a:chExt cx="4484089" cy="1010379"/>
          </a:xfrm>
        </p:grpSpPr>
        <p:sp>
          <p:nvSpPr>
            <p:cNvPr id="53" name="Google Shape;2004;p58">
              <a:extLst>
                <a:ext uri="{FF2B5EF4-FFF2-40B4-BE49-F238E27FC236}">
                  <a16:creationId xmlns:a16="http://schemas.microsoft.com/office/drawing/2014/main" id="{837F3582-4EE8-2A9B-EC62-44668201A175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4" name="Google Shape;2008;p58">
              <a:extLst>
                <a:ext uri="{FF2B5EF4-FFF2-40B4-BE49-F238E27FC236}">
                  <a16:creationId xmlns:a16="http://schemas.microsoft.com/office/drawing/2014/main" id="{1532D198-D098-AADA-01FF-D376B5F12813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55" name="Google Shape;2010;p58">
              <a:extLst>
                <a:ext uri="{FF2B5EF4-FFF2-40B4-BE49-F238E27FC236}">
                  <a16:creationId xmlns:a16="http://schemas.microsoft.com/office/drawing/2014/main" id="{21614C8C-DE3B-32F9-FC4D-5FC7E7A8F646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56" name="Google Shape;2012;p58">
              <a:extLst>
                <a:ext uri="{FF2B5EF4-FFF2-40B4-BE49-F238E27FC236}">
                  <a16:creationId xmlns:a16="http://schemas.microsoft.com/office/drawing/2014/main" id="{F9015FE6-ADAF-F6C7-6641-F3F6F1980537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57" name="Google Shape;2013;p58">
              <a:extLst>
                <a:ext uri="{FF2B5EF4-FFF2-40B4-BE49-F238E27FC236}">
                  <a16:creationId xmlns:a16="http://schemas.microsoft.com/office/drawing/2014/main" id="{D0F5B1D9-C0E6-E698-3F10-AE9535144666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58" name="Google Shape;2014;p58">
              <a:extLst>
                <a:ext uri="{FF2B5EF4-FFF2-40B4-BE49-F238E27FC236}">
                  <a16:creationId xmlns:a16="http://schemas.microsoft.com/office/drawing/2014/main" id="{2BEA604E-8D93-599E-084A-FBDAACCB6A73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59" name="Google Shape;2015;p58">
              <a:extLst>
                <a:ext uri="{FF2B5EF4-FFF2-40B4-BE49-F238E27FC236}">
                  <a16:creationId xmlns:a16="http://schemas.microsoft.com/office/drawing/2014/main" id="{798302AD-CA8A-3F74-B105-D2753AFB8C3F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60" name="Google Shape;2017;p58">
              <a:extLst>
                <a:ext uri="{FF2B5EF4-FFF2-40B4-BE49-F238E27FC236}">
                  <a16:creationId xmlns:a16="http://schemas.microsoft.com/office/drawing/2014/main" id="{F845299A-7E23-7008-EE07-09AD274FDB72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61" name="Google Shape;2018;p58">
              <a:extLst>
                <a:ext uri="{FF2B5EF4-FFF2-40B4-BE49-F238E27FC236}">
                  <a16:creationId xmlns:a16="http://schemas.microsoft.com/office/drawing/2014/main" id="{430E23BA-5B90-E637-BC40-BF23A4DDF695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83" name="Google Shape;2019;p58">
                <a:extLst>
                  <a:ext uri="{FF2B5EF4-FFF2-40B4-BE49-F238E27FC236}">
                    <a16:creationId xmlns:a16="http://schemas.microsoft.com/office/drawing/2014/main" id="{E6E90951-9DED-3295-9B1A-EA77A27B591E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4" name="Google Shape;2020;p58">
                <a:extLst>
                  <a:ext uri="{FF2B5EF4-FFF2-40B4-BE49-F238E27FC236}">
                    <a16:creationId xmlns:a16="http://schemas.microsoft.com/office/drawing/2014/main" id="{F9B77590-9294-2A5D-4B56-5FE80AB3347A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62" name="Google Shape;2021;p58">
              <a:extLst>
                <a:ext uri="{FF2B5EF4-FFF2-40B4-BE49-F238E27FC236}">
                  <a16:creationId xmlns:a16="http://schemas.microsoft.com/office/drawing/2014/main" id="{D4715C7E-D88F-2C65-C46E-4358D1DC143D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81" name="Google Shape;2022;p58">
                <a:extLst>
                  <a:ext uri="{FF2B5EF4-FFF2-40B4-BE49-F238E27FC236}">
                    <a16:creationId xmlns:a16="http://schemas.microsoft.com/office/drawing/2014/main" id="{A0A0DF3C-92C2-3083-6FB8-BFCB272D3F63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2" name="Google Shape;2023;p58">
                <a:extLst>
                  <a:ext uri="{FF2B5EF4-FFF2-40B4-BE49-F238E27FC236}">
                    <a16:creationId xmlns:a16="http://schemas.microsoft.com/office/drawing/2014/main" id="{84B1C508-B5FA-B653-BEBD-5ED5D7A338F6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63" name="Google Shape;2024;p58">
              <a:extLst>
                <a:ext uri="{FF2B5EF4-FFF2-40B4-BE49-F238E27FC236}">
                  <a16:creationId xmlns:a16="http://schemas.microsoft.com/office/drawing/2014/main" id="{03B731A4-198F-B534-BE67-4873DBB35E36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69" name="Google Shape;2025;p58">
                <a:extLst>
                  <a:ext uri="{FF2B5EF4-FFF2-40B4-BE49-F238E27FC236}">
                    <a16:creationId xmlns:a16="http://schemas.microsoft.com/office/drawing/2014/main" id="{6793928E-FDBA-592D-F5F0-9D4D2DA2C1C1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0" name="Google Shape;2026;p58">
                <a:extLst>
                  <a:ext uri="{FF2B5EF4-FFF2-40B4-BE49-F238E27FC236}">
                    <a16:creationId xmlns:a16="http://schemas.microsoft.com/office/drawing/2014/main" id="{ECD15014-3C19-AF07-BB34-FAD1F7A7E361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1" name="Google Shape;2027;p58">
                <a:extLst>
                  <a:ext uri="{FF2B5EF4-FFF2-40B4-BE49-F238E27FC236}">
                    <a16:creationId xmlns:a16="http://schemas.microsoft.com/office/drawing/2014/main" id="{2B0995D8-1512-7C3C-8861-28A24A4A133F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2" name="Google Shape;2028;p58">
                <a:extLst>
                  <a:ext uri="{FF2B5EF4-FFF2-40B4-BE49-F238E27FC236}">
                    <a16:creationId xmlns:a16="http://schemas.microsoft.com/office/drawing/2014/main" id="{5438D08E-B6FE-3351-0973-B395949AA506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3" name="Google Shape;2029;p58">
                <a:extLst>
                  <a:ext uri="{FF2B5EF4-FFF2-40B4-BE49-F238E27FC236}">
                    <a16:creationId xmlns:a16="http://schemas.microsoft.com/office/drawing/2014/main" id="{8CF34B39-827D-E516-741A-83989A34F1C5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4" name="Google Shape;2030;p58">
                <a:extLst>
                  <a:ext uri="{FF2B5EF4-FFF2-40B4-BE49-F238E27FC236}">
                    <a16:creationId xmlns:a16="http://schemas.microsoft.com/office/drawing/2014/main" id="{EE96954F-D192-37A9-ABDB-7EA0BF7D66F0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5" name="Google Shape;2031;p58">
                <a:extLst>
                  <a:ext uri="{FF2B5EF4-FFF2-40B4-BE49-F238E27FC236}">
                    <a16:creationId xmlns:a16="http://schemas.microsoft.com/office/drawing/2014/main" id="{B98930DE-B248-833D-E44D-CB05DD57A7BF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6" name="Google Shape;2032;p58">
                <a:extLst>
                  <a:ext uri="{FF2B5EF4-FFF2-40B4-BE49-F238E27FC236}">
                    <a16:creationId xmlns:a16="http://schemas.microsoft.com/office/drawing/2014/main" id="{F97B59C4-7AD8-BA51-AE19-6678898F4721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7" name="Google Shape;2033;p58">
                <a:extLst>
                  <a:ext uri="{FF2B5EF4-FFF2-40B4-BE49-F238E27FC236}">
                    <a16:creationId xmlns:a16="http://schemas.microsoft.com/office/drawing/2014/main" id="{EE2A6914-31D9-81FE-E479-223082E6C056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8" name="Google Shape;2034;p58">
                <a:extLst>
                  <a:ext uri="{FF2B5EF4-FFF2-40B4-BE49-F238E27FC236}">
                    <a16:creationId xmlns:a16="http://schemas.microsoft.com/office/drawing/2014/main" id="{EF47FA2F-24A8-5532-F0AF-10DB560A423B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9" name="Google Shape;2035;p58">
                <a:extLst>
                  <a:ext uri="{FF2B5EF4-FFF2-40B4-BE49-F238E27FC236}">
                    <a16:creationId xmlns:a16="http://schemas.microsoft.com/office/drawing/2014/main" id="{97459A0C-93B7-A40E-4622-2841D92DE982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0" name="Google Shape;2036;p58">
                <a:extLst>
                  <a:ext uri="{FF2B5EF4-FFF2-40B4-BE49-F238E27FC236}">
                    <a16:creationId xmlns:a16="http://schemas.microsoft.com/office/drawing/2014/main" id="{76123600-2BB1-A17B-564D-BDDAF54EB49B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64" name="Google Shape;2013;p58">
              <a:extLst>
                <a:ext uri="{FF2B5EF4-FFF2-40B4-BE49-F238E27FC236}">
                  <a16:creationId xmlns:a16="http://schemas.microsoft.com/office/drawing/2014/main" id="{C861B03D-9AC0-C0CE-B0BB-BE825CCEF261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65" name="Graphique 64" descr="Flèche en cercle avec un remplissage uni">
              <a:extLst>
                <a:ext uri="{FF2B5EF4-FFF2-40B4-BE49-F238E27FC236}">
                  <a16:creationId xmlns:a16="http://schemas.microsoft.com/office/drawing/2014/main" id="{DFBCBC4B-6183-DAE6-95EF-B0A125840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66" name="Google Shape;2008;p58">
              <a:extLst>
                <a:ext uri="{FF2B5EF4-FFF2-40B4-BE49-F238E27FC236}">
                  <a16:creationId xmlns:a16="http://schemas.microsoft.com/office/drawing/2014/main" id="{625DCF04-84B0-1E0D-7A04-A9FF2207491B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67" name="Google Shape;2008;p58">
              <a:extLst>
                <a:ext uri="{FF2B5EF4-FFF2-40B4-BE49-F238E27FC236}">
                  <a16:creationId xmlns:a16="http://schemas.microsoft.com/office/drawing/2014/main" id="{56A91722-5BB0-CFCF-A991-EF99D9C9D055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080CC3-775C-F215-B5D7-BC2317F1F14C}"/>
                </a:ext>
              </a:extLst>
            </p:cNvPr>
            <p:cNvSpPr/>
            <p:nvPr/>
          </p:nvSpPr>
          <p:spPr>
            <a:xfrm>
              <a:off x="2959676" y="69360"/>
              <a:ext cx="873423" cy="906181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5" name="Google Shape;2089;p62">
            <a:extLst>
              <a:ext uri="{FF2B5EF4-FFF2-40B4-BE49-F238E27FC236}">
                <a16:creationId xmlns:a16="http://schemas.microsoft.com/office/drawing/2014/main" id="{C61CB9F5-620E-C961-112F-9BF4D82FDAF4}"/>
              </a:ext>
            </a:extLst>
          </p:cNvPr>
          <p:cNvSpPr txBox="1">
            <a:spLocks/>
          </p:cNvSpPr>
          <p:nvPr/>
        </p:nvSpPr>
        <p:spPr>
          <a:xfrm>
            <a:off x="567606" y="220336"/>
            <a:ext cx="6430585" cy="5984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600"/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Démonstration de la gestion de retard lié  au calcul de convolution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7C48CAE-1F5F-7D8C-EBF5-4A9F3FC741E2}"/>
              </a:ext>
            </a:extLst>
          </p:cNvPr>
          <p:cNvSpPr/>
          <p:nvPr/>
        </p:nvSpPr>
        <p:spPr>
          <a:xfrm>
            <a:off x="5336228" y="1789617"/>
            <a:ext cx="286328" cy="520234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E7C1899-0332-9F64-816E-A480405FE75B}"/>
              </a:ext>
            </a:extLst>
          </p:cNvPr>
          <p:cNvSpPr/>
          <p:nvPr/>
        </p:nvSpPr>
        <p:spPr>
          <a:xfrm>
            <a:off x="2118544" y="3854421"/>
            <a:ext cx="286328" cy="638775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D63235A-2432-8164-2044-71EAAC0D4FDA}"/>
              </a:ext>
            </a:extLst>
          </p:cNvPr>
          <p:cNvSpPr/>
          <p:nvPr/>
        </p:nvSpPr>
        <p:spPr>
          <a:xfrm>
            <a:off x="2091800" y="5157487"/>
            <a:ext cx="286328" cy="638775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30F8A17-6374-FD6E-0CCF-70EB16D66D20}"/>
              </a:ext>
            </a:extLst>
          </p:cNvPr>
          <p:cNvSpPr/>
          <p:nvPr/>
        </p:nvSpPr>
        <p:spPr>
          <a:xfrm>
            <a:off x="3960196" y="1779913"/>
            <a:ext cx="255064" cy="567644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EFD06DB-04DD-17B3-ED60-FE3235170F4C}"/>
              </a:ext>
            </a:extLst>
          </p:cNvPr>
          <p:cNvSpPr/>
          <p:nvPr/>
        </p:nvSpPr>
        <p:spPr>
          <a:xfrm>
            <a:off x="4632580" y="1751045"/>
            <a:ext cx="286328" cy="638775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2AE78422-B0FC-F3DF-F873-D27733F1DFED}"/>
              </a:ext>
            </a:extLst>
          </p:cNvPr>
          <p:cNvSpPr/>
          <p:nvPr/>
        </p:nvSpPr>
        <p:spPr>
          <a:xfrm>
            <a:off x="389960" y="381482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206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77416AB-6DBB-FE04-481D-B5E56366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3019"/>
            <a:ext cx="12192000" cy="246070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7B92F17-BF57-D1C8-8689-847D8255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824"/>
            <a:ext cx="12192000" cy="15279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858A62C-00F6-798D-BFFA-4198F8822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736" y="1156130"/>
            <a:ext cx="1876687" cy="1066949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60641AA-5F84-BAD2-B612-7A745146F661}"/>
              </a:ext>
            </a:extLst>
          </p:cNvPr>
          <p:cNvCxnSpPr>
            <a:cxnSpLocks/>
          </p:cNvCxnSpPr>
          <p:nvPr/>
        </p:nvCxnSpPr>
        <p:spPr>
          <a:xfrm>
            <a:off x="6394704" y="1919903"/>
            <a:ext cx="1579807" cy="778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C008AF8-A55C-65D1-1002-3583CEAF4B8E}"/>
              </a:ext>
            </a:extLst>
          </p:cNvPr>
          <p:cNvCxnSpPr>
            <a:cxnSpLocks/>
          </p:cNvCxnSpPr>
          <p:nvPr/>
        </p:nvCxnSpPr>
        <p:spPr>
          <a:xfrm>
            <a:off x="7974511" y="1927687"/>
            <a:ext cx="1888818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5FD7DBB-F137-63DF-F91E-26D8CB1D694B}"/>
              </a:ext>
            </a:extLst>
          </p:cNvPr>
          <p:cNvCxnSpPr>
            <a:cxnSpLocks/>
          </p:cNvCxnSpPr>
          <p:nvPr/>
        </p:nvCxnSpPr>
        <p:spPr>
          <a:xfrm>
            <a:off x="4771204" y="1901543"/>
            <a:ext cx="1566672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5EBB780-993F-76A3-813E-FA5419509DDD}"/>
              </a:ext>
            </a:extLst>
          </p:cNvPr>
          <p:cNvCxnSpPr>
            <a:cxnSpLocks/>
          </p:cNvCxnSpPr>
          <p:nvPr/>
        </p:nvCxnSpPr>
        <p:spPr>
          <a:xfrm>
            <a:off x="3244258" y="1694215"/>
            <a:ext cx="1397508" cy="304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BDC046FC-1389-D826-F1D8-51FF0A5A128F}"/>
              </a:ext>
            </a:extLst>
          </p:cNvPr>
          <p:cNvSpPr txBox="1"/>
          <p:nvPr/>
        </p:nvSpPr>
        <p:spPr>
          <a:xfrm>
            <a:off x="1792428" y="2821588"/>
            <a:ext cx="449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Fin de la ligne 1- autorise à lire dans FIFO1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7B3D9CB-C308-373E-F9AE-36D9928585F0}"/>
              </a:ext>
            </a:extLst>
          </p:cNvPr>
          <p:cNvCxnSpPr>
            <a:cxnSpLocks/>
          </p:cNvCxnSpPr>
          <p:nvPr/>
        </p:nvCxnSpPr>
        <p:spPr>
          <a:xfrm flipV="1">
            <a:off x="4038262" y="2169032"/>
            <a:ext cx="732942" cy="78247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BE6A796-0B37-612C-8B60-EDDF7971E7EA}"/>
              </a:ext>
            </a:extLst>
          </p:cNvPr>
          <p:cNvSpPr txBox="1"/>
          <p:nvPr/>
        </p:nvSpPr>
        <p:spPr>
          <a:xfrm>
            <a:off x="766513" y="1799700"/>
            <a:ext cx="74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FF"/>
                </a:solidFill>
              </a:rPr>
              <a:t>FIFO1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900CEAB9-C1D3-C3CF-D145-499D95CD6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896" y="4156578"/>
            <a:ext cx="1876687" cy="1066949"/>
          </a:xfrm>
          <a:prstGeom prst="rect">
            <a:avLst/>
          </a:prstGeom>
        </p:spPr>
      </p:pic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60506803-2EC7-DEC3-0235-B6368D3AE91C}"/>
              </a:ext>
            </a:extLst>
          </p:cNvPr>
          <p:cNvCxnSpPr>
            <a:cxnSpLocks/>
          </p:cNvCxnSpPr>
          <p:nvPr/>
        </p:nvCxnSpPr>
        <p:spPr>
          <a:xfrm>
            <a:off x="6337876" y="5307521"/>
            <a:ext cx="1443668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5E3DBA0-C221-E6C9-22EF-1310BCCB0FC8}"/>
              </a:ext>
            </a:extLst>
          </p:cNvPr>
          <p:cNvCxnSpPr>
            <a:cxnSpLocks/>
          </p:cNvCxnSpPr>
          <p:nvPr/>
        </p:nvCxnSpPr>
        <p:spPr>
          <a:xfrm>
            <a:off x="7818118" y="5307521"/>
            <a:ext cx="1426466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86BA4F79-56B2-9478-CAEA-F12E80697B34}"/>
              </a:ext>
            </a:extLst>
          </p:cNvPr>
          <p:cNvCxnSpPr>
            <a:cxnSpLocks/>
          </p:cNvCxnSpPr>
          <p:nvPr/>
        </p:nvCxnSpPr>
        <p:spPr>
          <a:xfrm>
            <a:off x="4771204" y="5307521"/>
            <a:ext cx="1566672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E4D73071-2FB1-4EEC-9A14-EC25546DDD47}"/>
              </a:ext>
            </a:extLst>
          </p:cNvPr>
          <p:cNvCxnSpPr>
            <a:cxnSpLocks/>
          </p:cNvCxnSpPr>
          <p:nvPr/>
        </p:nvCxnSpPr>
        <p:spPr>
          <a:xfrm flipV="1">
            <a:off x="4312457" y="5720315"/>
            <a:ext cx="458747" cy="67597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2034AE91-415E-3D2D-4AB6-2156E4B3E7AF}"/>
              </a:ext>
            </a:extLst>
          </p:cNvPr>
          <p:cNvSpPr txBox="1"/>
          <p:nvPr/>
        </p:nvSpPr>
        <p:spPr>
          <a:xfrm>
            <a:off x="2697362" y="6370786"/>
            <a:ext cx="364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Ecrire dans FIFO 2 - Fin de la ligne1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761AB69-0AE3-DE0C-DA83-545EBA9265D3}"/>
              </a:ext>
            </a:extLst>
          </p:cNvPr>
          <p:cNvSpPr txBox="1"/>
          <p:nvPr/>
        </p:nvSpPr>
        <p:spPr>
          <a:xfrm>
            <a:off x="1065701" y="5720315"/>
            <a:ext cx="74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FF"/>
                </a:solidFill>
              </a:rPr>
              <a:t>FIFO2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A70D6AC-4C3E-A038-675B-1A5DEB161BB3}"/>
              </a:ext>
            </a:extLst>
          </p:cNvPr>
          <p:cNvSpPr txBox="1"/>
          <p:nvPr/>
        </p:nvSpPr>
        <p:spPr>
          <a:xfrm>
            <a:off x="1065701" y="4505386"/>
            <a:ext cx="74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FF"/>
                </a:solidFill>
              </a:rPr>
              <a:t>FIFO1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10C9973-6B5F-E62F-2EFD-26B9AA5E0098}"/>
              </a:ext>
            </a:extLst>
          </p:cNvPr>
          <p:cNvSpPr txBox="1"/>
          <p:nvPr/>
        </p:nvSpPr>
        <p:spPr>
          <a:xfrm>
            <a:off x="6193312" y="6396289"/>
            <a:ext cx="339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Lire de la FIFO 2 - Fin de la ligne2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1700588D-7AAC-ABC6-4730-5B9D096373B3}"/>
              </a:ext>
            </a:extLst>
          </p:cNvPr>
          <p:cNvCxnSpPr>
            <a:cxnSpLocks/>
          </p:cNvCxnSpPr>
          <p:nvPr/>
        </p:nvCxnSpPr>
        <p:spPr>
          <a:xfrm flipH="1" flipV="1">
            <a:off x="5952744" y="5904981"/>
            <a:ext cx="1045447" cy="49130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FD028EF6-B23C-091F-0A5F-03CACF2CCC23}"/>
              </a:ext>
            </a:extLst>
          </p:cNvPr>
          <p:cNvCxnSpPr>
            <a:cxnSpLocks/>
          </p:cNvCxnSpPr>
          <p:nvPr/>
        </p:nvCxnSpPr>
        <p:spPr>
          <a:xfrm>
            <a:off x="2951548" y="4505386"/>
            <a:ext cx="1566672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3F6B05-6542-1129-142D-D659D8D6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8478" y="6280417"/>
            <a:ext cx="2743200" cy="365125"/>
          </a:xfrm>
        </p:spPr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/>
                </a:solidFill>
              </a:rPr>
              <a:t>17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78CD09-F1E9-C27A-AC35-B600325FF5FF}"/>
              </a:ext>
            </a:extLst>
          </p:cNvPr>
          <p:cNvSpPr txBox="1"/>
          <p:nvPr/>
        </p:nvSpPr>
        <p:spPr>
          <a:xfrm>
            <a:off x="4935196" y="4583062"/>
            <a:ext cx="244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FF"/>
                </a:solidFill>
              </a:rPr>
              <a:t>Retard 1 coup d’horloge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8DF0CDE-ADFA-E796-6368-1BACAFC60461}"/>
              </a:ext>
            </a:extLst>
          </p:cNvPr>
          <p:cNvGrpSpPr/>
          <p:nvPr/>
        </p:nvGrpSpPr>
        <p:grpSpPr>
          <a:xfrm>
            <a:off x="7414078" y="98938"/>
            <a:ext cx="4484089" cy="1010379"/>
            <a:chOff x="624660" y="69360"/>
            <a:chExt cx="4484089" cy="1010379"/>
          </a:xfrm>
        </p:grpSpPr>
        <p:sp>
          <p:nvSpPr>
            <p:cNvPr id="22" name="Google Shape;2004;p58">
              <a:extLst>
                <a:ext uri="{FF2B5EF4-FFF2-40B4-BE49-F238E27FC236}">
                  <a16:creationId xmlns:a16="http://schemas.microsoft.com/office/drawing/2014/main" id="{FF852C34-5B2B-DCCF-AAA3-DD0C510B79CE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23" name="Google Shape;2008;p58">
              <a:extLst>
                <a:ext uri="{FF2B5EF4-FFF2-40B4-BE49-F238E27FC236}">
                  <a16:creationId xmlns:a16="http://schemas.microsoft.com/office/drawing/2014/main" id="{A1893949-578D-41C6-9ACC-A57EA54283B8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24" name="Google Shape;2010;p58">
              <a:extLst>
                <a:ext uri="{FF2B5EF4-FFF2-40B4-BE49-F238E27FC236}">
                  <a16:creationId xmlns:a16="http://schemas.microsoft.com/office/drawing/2014/main" id="{F7020964-8022-8E8A-6B0A-9D43B694F457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25" name="Google Shape;2012;p58">
              <a:extLst>
                <a:ext uri="{FF2B5EF4-FFF2-40B4-BE49-F238E27FC236}">
                  <a16:creationId xmlns:a16="http://schemas.microsoft.com/office/drawing/2014/main" id="{104FF8AE-39D1-1FE6-C051-623E9F165791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6" name="Google Shape;2013;p58">
              <a:extLst>
                <a:ext uri="{FF2B5EF4-FFF2-40B4-BE49-F238E27FC236}">
                  <a16:creationId xmlns:a16="http://schemas.microsoft.com/office/drawing/2014/main" id="{AE1D770C-CBDC-6186-3409-DD221F0378FA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27" name="Google Shape;2014;p58">
              <a:extLst>
                <a:ext uri="{FF2B5EF4-FFF2-40B4-BE49-F238E27FC236}">
                  <a16:creationId xmlns:a16="http://schemas.microsoft.com/office/drawing/2014/main" id="{7329F295-59D6-B61F-854B-73513C12713E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30" name="Google Shape;2015;p58">
              <a:extLst>
                <a:ext uri="{FF2B5EF4-FFF2-40B4-BE49-F238E27FC236}">
                  <a16:creationId xmlns:a16="http://schemas.microsoft.com/office/drawing/2014/main" id="{3BE250A4-8611-ECC1-EBD5-403C91B0085F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31" name="Google Shape;2017;p58">
              <a:extLst>
                <a:ext uri="{FF2B5EF4-FFF2-40B4-BE49-F238E27FC236}">
                  <a16:creationId xmlns:a16="http://schemas.microsoft.com/office/drawing/2014/main" id="{EB986886-1A8A-9B73-2AC2-DCABC9D4D1DD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33" name="Google Shape;2018;p58">
              <a:extLst>
                <a:ext uri="{FF2B5EF4-FFF2-40B4-BE49-F238E27FC236}">
                  <a16:creationId xmlns:a16="http://schemas.microsoft.com/office/drawing/2014/main" id="{A72886CA-1E69-B798-F716-F974D6F9327C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67" name="Google Shape;2019;p58">
                <a:extLst>
                  <a:ext uri="{FF2B5EF4-FFF2-40B4-BE49-F238E27FC236}">
                    <a16:creationId xmlns:a16="http://schemas.microsoft.com/office/drawing/2014/main" id="{CB81BA1F-B65B-1928-FD2F-380256BC84C6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8" name="Google Shape;2020;p58">
                <a:extLst>
                  <a:ext uri="{FF2B5EF4-FFF2-40B4-BE49-F238E27FC236}">
                    <a16:creationId xmlns:a16="http://schemas.microsoft.com/office/drawing/2014/main" id="{B20EA0A1-AE58-E4CB-7B55-8E0468D8CA41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34" name="Google Shape;2021;p58">
              <a:extLst>
                <a:ext uri="{FF2B5EF4-FFF2-40B4-BE49-F238E27FC236}">
                  <a16:creationId xmlns:a16="http://schemas.microsoft.com/office/drawing/2014/main" id="{4D04E0B3-4A12-E15E-3556-B0AE6816E515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65" name="Google Shape;2022;p58">
                <a:extLst>
                  <a:ext uri="{FF2B5EF4-FFF2-40B4-BE49-F238E27FC236}">
                    <a16:creationId xmlns:a16="http://schemas.microsoft.com/office/drawing/2014/main" id="{A892663A-9E66-42A0-4921-EA75C41129FD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6" name="Google Shape;2023;p58">
                <a:extLst>
                  <a:ext uri="{FF2B5EF4-FFF2-40B4-BE49-F238E27FC236}">
                    <a16:creationId xmlns:a16="http://schemas.microsoft.com/office/drawing/2014/main" id="{98BF2DD9-0D17-A86E-5EE6-BA0C55CD8925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35" name="Google Shape;2024;p58">
              <a:extLst>
                <a:ext uri="{FF2B5EF4-FFF2-40B4-BE49-F238E27FC236}">
                  <a16:creationId xmlns:a16="http://schemas.microsoft.com/office/drawing/2014/main" id="{44E8731C-F447-3C2A-6A4C-0474E39CC249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52" name="Google Shape;2025;p58">
                <a:extLst>
                  <a:ext uri="{FF2B5EF4-FFF2-40B4-BE49-F238E27FC236}">
                    <a16:creationId xmlns:a16="http://schemas.microsoft.com/office/drawing/2014/main" id="{792388C2-0C07-C8F0-131A-E4D8DC11C258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3" name="Google Shape;2026;p58">
                <a:extLst>
                  <a:ext uri="{FF2B5EF4-FFF2-40B4-BE49-F238E27FC236}">
                    <a16:creationId xmlns:a16="http://schemas.microsoft.com/office/drawing/2014/main" id="{672E5BA1-C0FD-31F5-EF4D-C644B44E0C6A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5" name="Google Shape;2027;p58">
                <a:extLst>
                  <a:ext uri="{FF2B5EF4-FFF2-40B4-BE49-F238E27FC236}">
                    <a16:creationId xmlns:a16="http://schemas.microsoft.com/office/drawing/2014/main" id="{0231B020-EDE9-6773-EC84-ED9D3AA23674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6" name="Google Shape;2028;p58">
                <a:extLst>
                  <a:ext uri="{FF2B5EF4-FFF2-40B4-BE49-F238E27FC236}">
                    <a16:creationId xmlns:a16="http://schemas.microsoft.com/office/drawing/2014/main" id="{3D64BD34-FE17-9135-AA28-4C912F81CD19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7" name="Google Shape;2029;p58">
                <a:extLst>
                  <a:ext uri="{FF2B5EF4-FFF2-40B4-BE49-F238E27FC236}">
                    <a16:creationId xmlns:a16="http://schemas.microsoft.com/office/drawing/2014/main" id="{DF7B1BA1-1356-379C-20B3-DD34D0366487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8" name="Google Shape;2030;p58">
                <a:extLst>
                  <a:ext uri="{FF2B5EF4-FFF2-40B4-BE49-F238E27FC236}">
                    <a16:creationId xmlns:a16="http://schemas.microsoft.com/office/drawing/2014/main" id="{C2CC8383-5078-6452-CB50-23080826596F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9" name="Google Shape;2031;p58">
                <a:extLst>
                  <a:ext uri="{FF2B5EF4-FFF2-40B4-BE49-F238E27FC236}">
                    <a16:creationId xmlns:a16="http://schemas.microsoft.com/office/drawing/2014/main" id="{CE55C5E0-6785-5D68-B4EC-9A9D7D83F26A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0" name="Google Shape;2032;p58">
                <a:extLst>
                  <a:ext uri="{FF2B5EF4-FFF2-40B4-BE49-F238E27FC236}">
                    <a16:creationId xmlns:a16="http://schemas.microsoft.com/office/drawing/2014/main" id="{E132DF5D-E709-ACFD-35AD-4005FDE30629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1" name="Google Shape;2033;p58">
                <a:extLst>
                  <a:ext uri="{FF2B5EF4-FFF2-40B4-BE49-F238E27FC236}">
                    <a16:creationId xmlns:a16="http://schemas.microsoft.com/office/drawing/2014/main" id="{3E69AF3C-71AA-8568-CBA6-B0AA363BB90F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2" name="Google Shape;2034;p58">
                <a:extLst>
                  <a:ext uri="{FF2B5EF4-FFF2-40B4-BE49-F238E27FC236}">
                    <a16:creationId xmlns:a16="http://schemas.microsoft.com/office/drawing/2014/main" id="{15D87955-AB22-6023-2EA8-746622B79E0E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3" name="Google Shape;2035;p58">
                <a:extLst>
                  <a:ext uri="{FF2B5EF4-FFF2-40B4-BE49-F238E27FC236}">
                    <a16:creationId xmlns:a16="http://schemas.microsoft.com/office/drawing/2014/main" id="{44883CDF-8A49-4305-4263-9D96C3A7A649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4" name="Google Shape;2036;p58">
                <a:extLst>
                  <a:ext uri="{FF2B5EF4-FFF2-40B4-BE49-F238E27FC236}">
                    <a16:creationId xmlns:a16="http://schemas.microsoft.com/office/drawing/2014/main" id="{8AE6BEB5-138C-692E-2FDA-8CFB73758504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36" name="Google Shape;2013;p58">
              <a:extLst>
                <a:ext uri="{FF2B5EF4-FFF2-40B4-BE49-F238E27FC236}">
                  <a16:creationId xmlns:a16="http://schemas.microsoft.com/office/drawing/2014/main" id="{142F4948-52CE-1E9C-CCE6-2E7E7B3DF3A9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8" name="Graphique 37" descr="Flèche en cercle avec un remplissage uni">
              <a:extLst>
                <a:ext uri="{FF2B5EF4-FFF2-40B4-BE49-F238E27FC236}">
                  <a16:creationId xmlns:a16="http://schemas.microsoft.com/office/drawing/2014/main" id="{FCA9BCC1-2A37-7C6D-C82D-71B9FA6CF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39" name="Google Shape;2008;p58">
              <a:extLst>
                <a:ext uri="{FF2B5EF4-FFF2-40B4-BE49-F238E27FC236}">
                  <a16:creationId xmlns:a16="http://schemas.microsoft.com/office/drawing/2014/main" id="{53E49D42-F100-F86A-AFDC-B6109307FB64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47" name="Google Shape;2008;p58">
              <a:extLst>
                <a:ext uri="{FF2B5EF4-FFF2-40B4-BE49-F238E27FC236}">
                  <a16:creationId xmlns:a16="http://schemas.microsoft.com/office/drawing/2014/main" id="{FCBA73A8-0743-D638-CD21-AA806662A65B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F0F426D-07B1-8E1F-B715-ED514A29150D}"/>
                </a:ext>
              </a:extLst>
            </p:cNvPr>
            <p:cNvSpPr/>
            <p:nvPr/>
          </p:nvSpPr>
          <p:spPr>
            <a:xfrm>
              <a:off x="2959676" y="69360"/>
              <a:ext cx="873423" cy="906181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4" name="Ellipse 83">
            <a:extLst>
              <a:ext uri="{FF2B5EF4-FFF2-40B4-BE49-F238E27FC236}">
                <a16:creationId xmlns:a16="http://schemas.microsoft.com/office/drawing/2014/main" id="{F722434E-07F7-D461-6245-BCD3B82381D5}"/>
              </a:ext>
            </a:extLst>
          </p:cNvPr>
          <p:cNvSpPr/>
          <p:nvPr/>
        </p:nvSpPr>
        <p:spPr>
          <a:xfrm>
            <a:off x="4268470" y="4632366"/>
            <a:ext cx="666268" cy="618758"/>
          </a:xfrm>
          <a:prstGeom prst="ellipse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Google Shape;2089;p62">
            <a:extLst>
              <a:ext uri="{FF2B5EF4-FFF2-40B4-BE49-F238E27FC236}">
                <a16:creationId xmlns:a16="http://schemas.microsoft.com/office/drawing/2014/main" id="{8BE98E76-3B11-E540-40DA-65B57728177A}"/>
              </a:ext>
            </a:extLst>
          </p:cNvPr>
          <p:cNvSpPr txBox="1">
            <a:spLocks/>
          </p:cNvSpPr>
          <p:nvPr/>
        </p:nvSpPr>
        <p:spPr>
          <a:xfrm>
            <a:off x="549290" y="173382"/>
            <a:ext cx="6623499" cy="5984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600"/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Démonstration de la gestion de retard lié au FIFOS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A70F438-8EC8-12CB-0B54-44A6C48FBABB}"/>
              </a:ext>
            </a:extLst>
          </p:cNvPr>
          <p:cNvSpPr/>
          <p:nvPr/>
        </p:nvSpPr>
        <p:spPr>
          <a:xfrm>
            <a:off x="10100851" y="1018202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3E79B36-70DE-82FE-061A-229E060022AD}"/>
              </a:ext>
            </a:extLst>
          </p:cNvPr>
          <p:cNvSpPr/>
          <p:nvPr/>
        </p:nvSpPr>
        <p:spPr>
          <a:xfrm>
            <a:off x="239229" y="322973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EE3EB8FD-9387-FC69-D75E-609E02B8E486}"/>
              </a:ext>
            </a:extLst>
          </p:cNvPr>
          <p:cNvCxnSpPr>
            <a:cxnSpLocks/>
          </p:cNvCxnSpPr>
          <p:nvPr/>
        </p:nvCxnSpPr>
        <p:spPr>
          <a:xfrm>
            <a:off x="4461290" y="4874718"/>
            <a:ext cx="309914" cy="155352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space réservé du pied de page 9">
            <a:extLst>
              <a:ext uri="{FF2B5EF4-FFF2-40B4-BE49-F238E27FC236}">
                <a16:creationId xmlns:a16="http://schemas.microsoft.com/office/drawing/2014/main" id="{EC67F1F8-0195-B697-B5FF-5AA76B8B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3744" y="6556195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983222C-EBEC-8FAA-29B6-C3DBFA9BABF6}"/>
              </a:ext>
            </a:extLst>
          </p:cNvPr>
          <p:cNvSpPr/>
          <p:nvPr/>
        </p:nvSpPr>
        <p:spPr>
          <a:xfrm>
            <a:off x="4631917" y="1877903"/>
            <a:ext cx="605643" cy="593375"/>
          </a:xfrm>
          <a:prstGeom prst="ellipse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33EAAB1-5072-7352-7ADC-81AA5E118F6F}"/>
              </a:ext>
            </a:extLst>
          </p:cNvPr>
          <p:cNvCxnSpPr>
            <a:cxnSpLocks/>
          </p:cNvCxnSpPr>
          <p:nvPr/>
        </p:nvCxnSpPr>
        <p:spPr>
          <a:xfrm>
            <a:off x="4834128" y="2117199"/>
            <a:ext cx="309914" cy="155352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21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>
            <a:extLst>
              <a:ext uri="{FF2B5EF4-FFF2-40B4-BE49-F238E27FC236}">
                <a16:creationId xmlns:a16="http://schemas.microsoft.com/office/drawing/2014/main" id="{A2D3D969-AAF2-2CDD-87B1-AC5D1035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182"/>
            <a:ext cx="12192000" cy="3871636"/>
          </a:xfrm>
          <a:prstGeom prst="rect">
            <a:avLst/>
          </a:prstGeom>
        </p:spPr>
      </p:pic>
      <p:sp>
        <p:nvSpPr>
          <p:cNvPr id="2089" name="Google Shape;2089;p62"/>
          <p:cNvSpPr txBox="1">
            <a:spLocks noGrp="1"/>
          </p:cNvSpPr>
          <p:nvPr>
            <p:ph type="subTitle" idx="4294967295"/>
          </p:nvPr>
        </p:nvSpPr>
        <p:spPr>
          <a:xfrm>
            <a:off x="567607" y="220336"/>
            <a:ext cx="6096000" cy="5984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600"/>
              <a:buNone/>
            </a:pPr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Gestion des retards (synchronisation) </a:t>
            </a:r>
          </a:p>
        </p:txBody>
      </p:sp>
      <p:sp>
        <p:nvSpPr>
          <p:cNvPr id="49" name="Espace réservé du numéro de diapositive 48">
            <a:extLst>
              <a:ext uri="{FF2B5EF4-FFF2-40B4-BE49-F238E27FC236}">
                <a16:creationId xmlns:a16="http://schemas.microsoft.com/office/drawing/2014/main" id="{4D75ACC8-1401-DC49-14D8-6471C62D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fld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81" name="Ellipse 2080">
            <a:extLst>
              <a:ext uri="{FF2B5EF4-FFF2-40B4-BE49-F238E27FC236}">
                <a16:creationId xmlns:a16="http://schemas.microsoft.com/office/drawing/2014/main" id="{A6D7740D-E94D-85EC-78DE-186DB58CED0E}"/>
              </a:ext>
            </a:extLst>
          </p:cNvPr>
          <p:cNvSpPr/>
          <p:nvPr/>
        </p:nvSpPr>
        <p:spPr>
          <a:xfrm>
            <a:off x="10100851" y="1018202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85" name="Ellipse 2084">
            <a:extLst>
              <a:ext uri="{FF2B5EF4-FFF2-40B4-BE49-F238E27FC236}">
                <a16:creationId xmlns:a16="http://schemas.microsoft.com/office/drawing/2014/main" id="{67FF8F80-2649-8055-37A9-83DB37E4951A}"/>
              </a:ext>
            </a:extLst>
          </p:cNvPr>
          <p:cNvSpPr/>
          <p:nvPr/>
        </p:nvSpPr>
        <p:spPr>
          <a:xfrm>
            <a:off x="2957200" y="2507003"/>
            <a:ext cx="2686218" cy="2868561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6" name="Ellipse 2085">
            <a:extLst>
              <a:ext uri="{FF2B5EF4-FFF2-40B4-BE49-F238E27FC236}">
                <a16:creationId xmlns:a16="http://schemas.microsoft.com/office/drawing/2014/main" id="{9B80C8B7-C069-4D5A-F237-0E6A7A31226B}"/>
              </a:ext>
            </a:extLst>
          </p:cNvPr>
          <p:cNvSpPr/>
          <p:nvPr/>
        </p:nvSpPr>
        <p:spPr>
          <a:xfrm>
            <a:off x="5838525" y="3125971"/>
            <a:ext cx="895884" cy="1496147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7" name="Ellipse 2086">
            <a:extLst>
              <a:ext uri="{FF2B5EF4-FFF2-40B4-BE49-F238E27FC236}">
                <a16:creationId xmlns:a16="http://schemas.microsoft.com/office/drawing/2014/main" id="{ADB19152-EFD5-993D-D07D-877200239A29}"/>
              </a:ext>
            </a:extLst>
          </p:cNvPr>
          <p:cNvSpPr/>
          <p:nvPr/>
        </p:nvSpPr>
        <p:spPr>
          <a:xfrm>
            <a:off x="6867771" y="1992818"/>
            <a:ext cx="2047437" cy="179477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8" name="Bulle narrative : ronde 2087">
            <a:extLst>
              <a:ext uri="{FF2B5EF4-FFF2-40B4-BE49-F238E27FC236}">
                <a16:creationId xmlns:a16="http://schemas.microsoft.com/office/drawing/2014/main" id="{318EB7CB-DFD7-6D7D-48B8-A6A66E534199}"/>
              </a:ext>
            </a:extLst>
          </p:cNvPr>
          <p:cNvSpPr/>
          <p:nvPr/>
        </p:nvSpPr>
        <p:spPr>
          <a:xfrm>
            <a:off x="8134596" y="1803459"/>
            <a:ext cx="942511" cy="302833"/>
          </a:xfrm>
          <a:prstGeom prst="wedgeEllipseCallout">
            <a:avLst/>
          </a:prstGeom>
          <a:solidFill>
            <a:srgbClr val="FFCCFF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</a:rPr>
              <a:t>2 coups d’horloges</a:t>
            </a:r>
            <a:endParaRPr lang="fr-FR" sz="1000" b="1" dirty="0">
              <a:solidFill>
                <a:schemeClr val="tx1"/>
              </a:solidFill>
            </a:endParaRPr>
          </a:p>
        </p:txBody>
      </p:sp>
      <p:sp>
        <p:nvSpPr>
          <p:cNvPr id="2091" name="Bulle narrative : ronde 2090">
            <a:extLst>
              <a:ext uri="{FF2B5EF4-FFF2-40B4-BE49-F238E27FC236}">
                <a16:creationId xmlns:a16="http://schemas.microsoft.com/office/drawing/2014/main" id="{E5115113-BA7F-0AF6-9262-D6E935D590AA}"/>
              </a:ext>
            </a:extLst>
          </p:cNvPr>
          <p:cNvSpPr/>
          <p:nvPr/>
        </p:nvSpPr>
        <p:spPr>
          <a:xfrm>
            <a:off x="4996310" y="2642944"/>
            <a:ext cx="856070" cy="302833"/>
          </a:xfrm>
          <a:prstGeom prst="wedgeEllipseCallout">
            <a:avLst/>
          </a:prstGeom>
          <a:solidFill>
            <a:srgbClr val="FFCCFF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</a:rPr>
              <a:t>1 coup d’horloge</a:t>
            </a:r>
            <a:endParaRPr lang="fr-FR" sz="1000" b="1" dirty="0">
              <a:solidFill>
                <a:schemeClr val="tx1"/>
              </a:solidFill>
            </a:endParaRPr>
          </a:p>
        </p:txBody>
      </p:sp>
      <p:sp>
        <p:nvSpPr>
          <p:cNvPr id="2092" name="Bulle narrative : ronde 2091">
            <a:extLst>
              <a:ext uri="{FF2B5EF4-FFF2-40B4-BE49-F238E27FC236}">
                <a16:creationId xmlns:a16="http://schemas.microsoft.com/office/drawing/2014/main" id="{32E76B05-A719-B891-E836-B2DE2A768A30}"/>
              </a:ext>
            </a:extLst>
          </p:cNvPr>
          <p:cNvSpPr/>
          <p:nvPr/>
        </p:nvSpPr>
        <p:spPr>
          <a:xfrm>
            <a:off x="6014193" y="2794360"/>
            <a:ext cx="895885" cy="302833"/>
          </a:xfrm>
          <a:prstGeom prst="wedgeEllipseCallout">
            <a:avLst/>
          </a:prstGeom>
          <a:solidFill>
            <a:srgbClr val="FFCCFF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</a:rPr>
              <a:t>2 coups d’horloges</a:t>
            </a:r>
            <a:endParaRPr lang="fr-FR" sz="1000" b="1" dirty="0">
              <a:solidFill>
                <a:schemeClr val="tx1"/>
              </a:solidFill>
            </a:endParaRPr>
          </a:p>
        </p:txBody>
      </p:sp>
      <p:pic>
        <p:nvPicPr>
          <p:cNvPr id="2094" name="Image 2093">
            <a:extLst>
              <a:ext uri="{FF2B5EF4-FFF2-40B4-BE49-F238E27FC236}">
                <a16:creationId xmlns:a16="http://schemas.microsoft.com/office/drawing/2014/main" id="{6B0475F4-D2F0-78F5-3C71-920DC92C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18" y="5116946"/>
            <a:ext cx="2847123" cy="1741054"/>
          </a:xfrm>
          <a:prstGeom prst="rect">
            <a:avLst/>
          </a:prstGeom>
        </p:spPr>
      </p:pic>
      <p:sp>
        <p:nvSpPr>
          <p:cNvPr id="2095" name="Espace réservé du pied de page 9">
            <a:extLst>
              <a:ext uri="{FF2B5EF4-FFF2-40B4-BE49-F238E27FC236}">
                <a16:creationId xmlns:a16="http://schemas.microsoft.com/office/drawing/2014/main" id="{50F167C9-E4C9-B583-F694-7AF52681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768" y="6547987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E73AF6D-F341-10D2-EADB-6912E2FDBC9E}"/>
              </a:ext>
            </a:extLst>
          </p:cNvPr>
          <p:cNvGrpSpPr/>
          <p:nvPr/>
        </p:nvGrpSpPr>
        <p:grpSpPr>
          <a:xfrm>
            <a:off x="7414078" y="98938"/>
            <a:ext cx="4484089" cy="1010379"/>
            <a:chOff x="624660" y="69360"/>
            <a:chExt cx="4484089" cy="1010379"/>
          </a:xfrm>
        </p:grpSpPr>
        <p:sp>
          <p:nvSpPr>
            <p:cNvPr id="4" name="Google Shape;2004;p58">
              <a:extLst>
                <a:ext uri="{FF2B5EF4-FFF2-40B4-BE49-F238E27FC236}">
                  <a16:creationId xmlns:a16="http://schemas.microsoft.com/office/drawing/2014/main" id="{8C083A8B-5F53-0A9A-107A-8A8F8F575018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" name="Google Shape;2008;p58">
              <a:extLst>
                <a:ext uri="{FF2B5EF4-FFF2-40B4-BE49-F238E27FC236}">
                  <a16:creationId xmlns:a16="http://schemas.microsoft.com/office/drawing/2014/main" id="{062A146D-8FA8-5BB9-7707-ECB85B7A633A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6" name="Google Shape;2010;p58">
              <a:extLst>
                <a:ext uri="{FF2B5EF4-FFF2-40B4-BE49-F238E27FC236}">
                  <a16:creationId xmlns:a16="http://schemas.microsoft.com/office/drawing/2014/main" id="{6D2BDBBB-CA23-8571-C5F6-8153569F7EC4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7" name="Google Shape;2012;p58">
              <a:extLst>
                <a:ext uri="{FF2B5EF4-FFF2-40B4-BE49-F238E27FC236}">
                  <a16:creationId xmlns:a16="http://schemas.microsoft.com/office/drawing/2014/main" id="{C5AA29F7-113A-B001-2A65-14D6B92145C2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8" name="Google Shape;2013;p58">
              <a:extLst>
                <a:ext uri="{FF2B5EF4-FFF2-40B4-BE49-F238E27FC236}">
                  <a16:creationId xmlns:a16="http://schemas.microsoft.com/office/drawing/2014/main" id="{2D289492-0770-26B9-FC59-90EF29432E81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9" name="Google Shape;2014;p58">
              <a:extLst>
                <a:ext uri="{FF2B5EF4-FFF2-40B4-BE49-F238E27FC236}">
                  <a16:creationId xmlns:a16="http://schemas.microsoft.com/office/drawing/2014/main" id="{CACECC5D-5E7E-A3FA-93A4-1E52E117E622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0" name="Google Shape;2015;p58">
              <a:extLst>
                <a:ext uri="{FF2B5EF4-FFF2-40B4-BE49-F238E27FC236}">
                  <a16:creationId xmlns:a16="http://schemas.microsoft.com/office/drawing/2014/main" id="{D56A7285-D5FF-93BF-3520-8F2270C98B8F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1" name="Google Shape;2017;p58">
              <a:extLst>
                <a:ext uri="{FF2B5EF4-FFF2-40B4-BE49-F238E27FC236}">
                  <a16:creationId xmlns:a16="http://schemas.microsoft.com/office/drawing/2014/main" id="{5B91D054-9A16-68F7-7092-4EA6AE9AB30C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2" name="Google Shape;2018;p58">
              <a:extLst>
                <a:ext uri="{FF2B5EF4-FFF2-40B4-BE49-F238E27FC236}">
                  <a16:creationId xmlns:a16="http://schemas.microsoft.com/office/drawing/2014/main" id="{6980768A-58CC-D5B7-FADB-4EFFBC65CA61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4" name="Google Shape;2019;p58">
                <a:extLst>
                  <a:ext uri="{FF2B5EF4-FFF2-40B4-BE49-F238E27FC236}">
                    <a16:creationId xmlns:a16="http://schemas.microsoft.com/office/drawing/2014/main" id="{53F758EB-5308-328A-7B3B-4E34EBDD4803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5" name="Google Shape;2020;p58">
                <a:extLst>
                  <a:ext uri="{FF2B5EF4-FFF2-40B4-BE49-F238E27FC236}">
                    <a16:creationId xmlns:a16="http://schemas.microsoft.com/office/drawing/2014/main" id="{E41DF0C4-998C-04DC-D7B5-DC37E693913E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3" name="Google Shape;2021;p58">
              <a:extLst>
                <a:ext uri="{FF2B5EF4-FFF2-40B4-BE49-F238E27FC236}">
                  <a16:creationId xmlns:a16="http://schemas.microsoft.com/office/drawing/2014/main" id="{4D434A64-CB74-82B3-2212-21A6068F2DBD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32" name="Google Shape;2022;p58">
                <a:extLst>
                  <a:ext uri="{FF2B5EF4-FFF2-40B4-BE49-F238E27FC236}">
                    <a16:creationId xmlns:a16="http://schemas.microsoft.com/office/drawing/2014/main" id="{9D00BCD0-B7C1-96B4-5DDA-8C556A1F2E90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3" name="Google Shape;2023;p58">
                <a:extLst>
                  <a:ext uri="{FF2B5EF4-FFF2-40B4-BE49-F238E27FC236}">
                    <a16:creationId xmlns:a16="http://schemas.microsoft.com/office/drawing/2014/main" id="{112D209F-C0F8-E457-032C-9A3F750A3207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4" name="Google Shape;2024;p58">
              <a:extLst>
                <a:ext uri="{FF2B5EF4-FFF2-40B4-BE49-F238E27FC236}">
                  <a16:creationId xmlns:a16="http://schemas.microsoft.com/office/drawing/2014/main" id="{A5388828-5B62-E509-EEA8-C96BFBD909DE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0" name="Google Shape;2025;p58">
                <a:extLst>
                  <a:ext uri="{FF2B5EF4-FFF2-40B4-BE49-F238E27FC236}">
                    <a16:creationId xmlns:a16="http://schemas.microsoft.com/office/drawing/2014/main" id="{20225426-3885-25F7-EBEA-F4B99403BE9D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1" name="Google Shape;2026;p58">
                <a:extLst>
                  <a:ext uri="{FF2B5EF4-FFF2-40B4-BE49-F238E27FC236}">
                    <a16:creationId xmlns:a16="http://schemas.microsoft.com/office/drawing/2014/main" id="{7E0C4752-75B9-91FC-5CB2-976AFADDDBE6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2" name="Google Shape;2027;p58">
                <a:extLst>
                  <a:ext uri="{FF2B5EF4-FFF2-40B4-BE49-F238E27FC236}">
                    <a16:creationId xmlns:a16="http://schemas.microsoft.com/office/drawing/2014/main" id="{9D49763D-C77B-0277-DD3C-6F6752F3E0F0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3" name="Google Shape;2028;p58">
                <a:extLst>
                  <a:ext uri="{FF2B5EF4-FFF2-40B4-BE49-F238E27FC236}">
                    <a16:creationId xmlns:a16="http://schemas.microsoft.com/office/drawing/2014/main" id="{154EDFCB-4354-6EFE-D826-B18AF8685DC3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029;p58">
                <a:extLst>
                  <a:ext uri="{FF2B5EF4-FFF2-40B4-BE49-F238E27FC236}">
                    <a16:creationId xmlns:a16="http://schemas.microsoft.com/office/drawing/2014/main" id="{80028583-52B3-ADC1-190B-8E25B18E72A6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30;p58">
                <a:extLst>
                  <a:ext uri="{FF2B5EF4-FFF2-40B4-BE49-F238E27FC236}">
                    <a16:creationId xmlns:a16="http://schemas.microsoft.com/office/drawing/2014/main" id="{D71789F3-2EFC-4E21-DD6D-542C98D8AFAD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31;p58">
                <a:extLst>
                  <a:ext uri="{FF2B5EF4-FFF2-40B4-BE49-F238E27FC236}">
                    <a16:creationId xmlns:a16="http://schemas.microsoft.com/office/drawing/2014/main" id="{AA89169C-F521-E6CD-FFCA-4813BF8526F7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32;p58">
                <a:extLst>
                  <a:ext uri="{FF2B5EF4-FFF2-40B4-BE49-F238E27FC236}">
                    <a16:creationId xmlns:a16="http://schemas.microsoft.com/office/drawing/2014/main" id="{F43D53E8-30A1-DF31-2742-D1D9D5C91C06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033;p58">
                <a:extLst>
                  <a:ext uri="{FF2B5EF4-FFF2-40B4-BE49-F238E27FC236}">
                    <a16:creationId xmlns:a16="http://schemas.microsoft.com/office/drawing/2014/main" id="{7E0DFD54-6D70-FE0C-F863-23514729F4C5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34;p58">
                <a:extLst>
                  <a:ext uri="{FF2B5EF4-FFF2-40B4-BE49-F238E27FC236}">
                    <a16:creationId xmlns:a16="http://schemas.microsoft.com/office/drawing/2014/main" id="{5C97C9D9-8DE7-A877-A63A-FBEDE6CD07BB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5;p58">
                <a:extLst>
                  <a:ext uri="{FF2B5EF4-FFF2-40B4-BE49-F238E27FC236}">
                    <a16:creationId xmlns:a16="http://schemas.microsoft.com/office/drawing/2014/main" id="{4ECBBA16-BCD4-ECF9-A65E-263E4403A92A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6;p58">
                <a:extLst>
                  <a:ext uri="{FF2B5EF4-FFF2-40B4-BE49-F238E27FC236}">
                    <a16:creationId xmlns:a16="http://schemas.microsoft.com/office/drawing/2014/main" id="{A636C95F-E291-7D7E-9956-E1B455F016CB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5" name="Google Shape;2013;p58">
              <a:extLst>
                <a:ext uri="{FF2B5EF4-FFF2-40B4-BE49-F238E27FC236}">
                  <a16:creationId xmlns:a16="http://schemas.microsoft.com/office/drawing/2014/main" id="{C6766527-4BB1-59D6-E682-EB0022DFE6C5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6" name="Graphique 15" descr="Flèche en cercle avec un remplissage uni">
              <a:extLst>
                <a:ext uri="{FF2B5EF4-FFF2-40B4-BE49-F238E27FC236}">
                  <a16:creationId xmlns:a16="http://schemas.microsoft.com/office/drawing/2014/main" id="{74D4E8DC-466B-79B6-A6A5-EB428F029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7" name="Google Shape;2008;p58">
              <a:extLst>
                <a:ext uri="{FF2B5EF4-FFF2-40B4-BE49-F238E27FC236}">
                  <a16:creationId xmlns:a16="http://schemas.microsoft.com/office/drawing/2014/main" id="{A93FAAA8-F588-6813-10AB-8F5771191787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18" name="Google Shape;2008;p58">
              <a:extLst>
                <a:ext uri="{FF2B5EF4-FFF2-40B4-BE49-F238E27FC236}">
                  <a16:creationId xmlns:a16="http://schemas.microsoft.com/office/drawing/2014/main" id="{0AF2F003-9077-E1D0-FFA7-E8B0C83AF232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6A62AD-2F1E-E637-2394-A1ADF47FA637}"/>
                </a:ext>
              </a:extLst>
            </p:cNvPr>
            <p:cNvSpPr/>
            <p:nvPr/>
          </p:nvSpPr>
          <p:spPr>
            <a:xfrm>
              <a:off x="2959676" y="69360"/>
              <a:ext cx="873423" cy="906181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C9F1B749-2515-BA94-1834-8017519AB74D}"/>
              </a:ext>
            </a:extLst>
          </p:cNvPr>
          <p:cNvSpPr txBox="1"/>
          <p:nvPr/>
        </p:nvSpPr>
        <p:spPr>
          <a:xfrm>
            <a:off x="3046813" y="5943096"/>
            <a:ext cx="6479308" cy="640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1375"/>
              </a:lnSpc>
              <a:buFont typeface="Calibri" panose="020F0502020204030204" pitchFamily="34" charset="0"/>
              <a:buChar char="-"/>
            </a:pPr>
            <a:r>
              <a:rPr lang="fr-F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retard d’un coup d’horloge dû au FIFOS </a:t>
            </a:r>
          </a:p>
          <a:p>
            <a:pPr marL="342900" lvl="0" indent="-342900" algn="just">
              <a:lnSpc>
                <a:spcPts val="1375"/>
              </a:lnSpc>
              <a:buFont typeface="Calibri" panose="020F0502020204030204" pitchFamily="34" charset="0"/>
              <a:buChar char="-"/>
            </a:pPr>
            <a:r>
              <a:rPr lang="fr-F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retard de 2 coups d’horloges dû au gestion des registres </a:t>
            </a:r>
          </a:p>
          <a:p>
            <a:pPr marL="342900" lvl="0" indent="-342900" algn="just">
              <a:lnSpc>
                <a:spcPts val="1375"/>
              </a:lnSpc>
              <a:buFont typeface="Calibri" panose="020F0502020204030204" pitchFamily="34" charset="0"/>
              <a:buChar char="-"/>
            </a:pPr>
            <a:r>
              <a:rPr lang="fr-F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retard de 2 coups d’horloges dû au calcul de convolution (filtre SOBEL)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0BD4EF-B830-09B9-1690-73465B74482F}"/>
              </a:ext>
            </a:extLst>
          </p:cNvPr>
          <p:cNvSpPr/>
          <p:nvPr/>
        </p:nvSpPr>
        <p:spPr>
          <a:xfrm>
            <a:off x="235446" y="395422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AA0E60-1CB3-C912-BDA7-F85736CF680A}"/>
              </a:ext>
            </a:extLst>
          </p:cNvPr>
          <p:cNvSpPr/>
          <p:nvPr/>
        </p:nvSpPr>
        <p:spPr>
          <a:xfrm>
            <a:off x="6561519" y="4355120"/>
            <a:ext cx="3187575" cy="1009698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3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B8FECA3-0F8B-959C-EA75-B97B3B1A7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54" y="1774506"/>
            <a:ext cx="3299783" cy="179730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CA1682-59DC-BFDB-977A-0B906A49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/>
                </a:solidFill>
              </a:rPr>
              <a:t>19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ABD005F-F426-2EA5-2DB5-01A64C38A62C}"/>
              </a:ext>
            </a:extLst>
          </p:cNvPr>
          <p:cNvSpPr/>
          <p:nvPr/>
        </p:nvSpPr>
        <p:spPr>
          <a:xfrm>
            <a:off x="10056147" y="1046893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Google Shape;2089;p62">
            <a:extLst>
              <a:ext uri="{FF2B5EF4-FFF2-40B4-BE49-F238E27FC236}">
                <a16:creationId xmlns:a16="http://schemas.microsoft.com/office/drawing/2014/main" id="{83996BF3-ED4B-7586-D2E9-6A498BF710D8}"/>
              </a:ext>
            </a:extLst>
          </p:cNvPr>
          <p:cNvSpPr txBox="1">
            <a:spLocks/>
          </p:cNvSpPr>
          <p:nvPr/>
        </p:nvSpPr>
        <p:spPr>
          <a:xfrm>
            <a:off x="567607" y="220336"/>
            <a:ext cx="6096000" cy="5984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600"/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Gestion des bords</a:t>
            </a:r>
          </a:p>
        </p:txBody>
      </p:sp>
      <p:graphicFrame>
        <p:nvGraphicFramePr>
          <p:cNvPr id="39" name="Tableau 38">
            <a:extLst>
              <a:ext uri="{FF2B5EF4-FFF2-40B4-BE49-F238E27FC236}">
                <a16:creationId xmlns:a16="http://schemas.microsoft.com/office/drawing/2014/main" id="{48C9CD40-B6A3-5835-A57C-9F4C94799354}"/>
              </a:ext>
            </a:extLst>
          </p:cNvPr>
          <p:cNvGraphicFramePr>
            <a:graphicFrameLocks noGrp="1"/>
          </p:cNvGraphicFramePr>
          <p:nvPr/>
        </p:nvGraphicFramePr>
        <p:xfrm>
          <a:off x="2595733" y="4182509"/>
          <a:ext cx="1857376" cy="1157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4344">
                  <a:extLst>
                    <a:ext uri="{9D8B030D-6E8A-4147-A177-3AD203B41FA5}">
                      <a16:colId xmlns:a16="http://schemas.microsoft.com/office/drawing/2014/main" val="3490650867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3809790552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418104156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432863143"/>
                    </a:ext>
                  </a:extLst>
                </a:gridCol>
              </a:tblGrid>
              <a:tr h="2893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685882"/>
                  </a:ext>
                </a:extLst>
              </a:tr>
              <a:tr h="2893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7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8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395034"/>
                  </a:ext>
                </a:extLst>
              </a:tr>
              <a:tr h="2893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10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30434"/>
                  </a:ext>
                </a:extLst>
              </a:tr>
              <a:tr h="2893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829621"/>
                  </a:ext>
                </a:extLst>
              </a:tr>
            </a:tbl>
          </a:graphicData>
        </a:graphic>
      </p:graphicFrame>
      <p:graphicFrame>
        <p:nvGraphicFramePr>
          <p:cNvPr id="40" name="Tableau 39">
            <a:extLst>
              <a:ext uri="{FF2B5EF4-FFF2-40B4-BE49-F238E27FC236}">
                <a16:creationId xmlns:a16="http://schemas.microsoft.com/office/drawing/2014/main" id="{AB7263BF-7F78-17D7-F5D5-5E7727FFA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47366"/>
              </p:ext>
            </p:extLst>
          </p:nvPr>
        </p:nvGraphicFramePr>
        <p:xfrm>
          <a:off x="3241551" y="3810933"/>
          <a:ext cx="114299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91">
                  <a:extLst>
                    <a:ext uri="{9D8B030D-6E8A-4147-A177-3AD203B41FA5}">
                      <a16:colId xmlns:a16="http://schemas.microsoft.com/office/drawing/2014/main" val="212960165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91160352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P22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P31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pic>
        <p:nvPicPr>
          <p:cNvPr id="41" name="Image 40">
            <a:extLst>
              <a:ext uri="{FF2B5EF4-FFF2-40B4-BE49-F238E27FC236}">
                <a16:creationId xmlns:a16="http://schemas.microsoft.com/office/drawing/2014/main" id="{5C9AF6D5-547E-BDD9-C1D6-599AD8FC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68" y="1707657"/>
            <a:ext cx="2868995" cy="776488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B37AE9E2-1534-6D6F-A2F5-9E5AFA478E55}"/>
              </a:ext>
            </a:extLst>
          </p:cNvPr>
          <p:cNvSpPr txBox="1"/>
          <p:nvPr/>
        </p:nvSpPr>
        <p:spPr>
          <a:xfrm>
            <a:off x="2245941" y="3810933"/>
            <a:ext cx="83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masque</a:t>
            </a:r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A821143-1BFF-58D8-6632-BE758D2AA008}"/>
              </a:ext>
            </a:extLst>
          </p:cNvPr>
          <p:cNvSpPr txBox="1"/>
          <p:nvPr/>
        </p:nvSpPr>
        <p:spPr>
          <a:xfrm>
            <a:off x="4480278" y="4816773"/>
            <a:ext cx="1464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Matrice </a:t>
            </a:r>
          </a:p>
          <a:p>
            <a:r>
              <a:rPr lang="fr-FR" sz="1400" dirty="0"/>
              <a:t>(image à traiter)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4ADFF2D-E41D-BADB-F28D-EACEF470BB89}"/>
              </a:ext>
            </a:extLst>
          </p:cNvPr>
          <p:cNvCxnSpPr/>
          <p:nvPr/>
        </p:nvCxnSpPr>
        <p:spPr>
          <a:xfrm>
            <a:off x="2984611" y="3964821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117C8FB0-B05A-CE68-2D44-4EE9EA5CFC6A}"/>
              </a:ext>
            </a:extLst>
          </p:cNvPr>
          <p:cNvCxnSpPr>
            <a:cxnSpLocks/>
          </p:cNvCxnSpPr>
          <p:nvPr/>
        </p:nvCxnSpPr>
        <p:spPr>
          <a:xfrm flipH="1">
            <a:off x="4453109" y="5078383"/>
            <a:ext cx="291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space réservé du pied de page 9">
            <a:extLst>
              <a:ext uri="{FF2B5EF4-FFF2-40B4-BE49-F238E27FC236}">
                <a16:creationId xmlns:a16="http://schemas.microsoft.com/office/drawing/2014/main" id="{150A82ED-134B-6E53-A673-069889A2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3744" y="6557308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sp>
        <p:nvSpPr>
          <p:cNvPr id="2" name="Google Shape;2010;p58">
            <a:extLst>
              <a:ext uri="{FF2B5EF4-FFF2-40B4-BE49-F238E27FC236}">
                <a16:creationId xmlns:a16="http://schemas.microsoft.com/office/drawing/2014/main" id="{AD9AA3C0-D880-B06E-F589-9B43FE04669D}"/>
              </a:ext>
            </a:extLst>
          </p:cNvPr>
          <p:cNvSpPr txBox="1">
            <a:spLocks/>
          </p:cNvSpPr>
          <p:nvPr/>
        </p:nvSpPr>
        <p:spPr>
          <a:xfrm>
            <a:off x="9789410" y="856856"/>
            <a:ext cx="1320629" cy="2160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Points </a:t>
            </a:r>
          </a:p>
          <a:p>
            <a:r>
              <a:rPr lang="fr-FR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d’attention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FD150A3-87AE-EF1D-DD91-2FA82B6DB9C8}"/>
              </a:ext>
            </a:extLst>
          </p:cNvPr>
          <p:cNvGrpSpPr/>
          <p:nvPr/>
        </p:nvGrpSpPr>
        <p:grpSpPr>
          <a:xfrm>
            <a:off x="7414078" y="98938"/>
            <a:ext cx="4484089" cy="997453"/>
            <a:chOff x="624660" y="69360"/>
            <a:chExt cx="4484089" cy="997453"/>
          </a:xfrm>
        </p:grpSpPr>
        <p:sp>
          <p:nvSpPr>
            <p:cNvPr id="46" name="Google Shape;2004;p58">
              <a:extLst>
                <a:ext uri="{FF2B5EF4-FFF2-40B4-BE49-F238E27FC236}">
                  <a16:creationId xmlns:a16="http://schemas.microsoft.com/office/drawing/2014/main" id="{D091F71A-89B1-FFCF-B94C-CDC267CB9565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48" name="Google Shape;2008;p58">
              <a:extLst>
                <a:ext uri="{FF2B5EF4-FFF2-40B4-BE49-F238E27FC236}">
                  <a16:creationId xmlns:a16="http://schemas.microsoft.com/office/drawing/2014/main" id="{98CF89D1-6887-C2A0-DC8E-D007F198E3F3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50" name="Google Shape;2012;p58">
              <a:extLst>
                <a:ext uri="{FF2B5EF4-FFF2-40B4-BE49-F238E27FC236}">
                  <a16:creationId xmlns:a16="http://schemas.microsoft.com/office/drawing/2014/main" id="{2AE5B0D8-2B30-B2BD-23EC-1BD075B54C13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51" name="Google Shape;2013;p58">
              <a:extLst>
                <a:ext uri="{FF2B5EF4-FFF2-40B4-BE49-F238E27FC236}">
                  <a16:creationId xmlns:a16="http://schemas.microsoft.com/office/drawing/2014/main" id="{2DE44BD3-76A6-86C4-9734-4D0559B0E686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52" name="Google Shape;2014;p58">
              <a:extLst>
                <a:ext uri="{FF2B5EF4-FFF2-40B4-BE49-F238E27FC236}">
                  <a16:creationId xmlns:a16="http://schemas.microsoft.com/office/drawing/2014/main" id="{E4F957EA-DB49-7595-64A8-CECBD86F1239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53" name="Google Shape;2015;p58">
              <a:extLst>
                <a:ext uri="{FF2B5EF4-FFF2-40B4-BE49-F238E27FC236}">
                  <a16:creationId xmlns:a16="http://schemas.microsoft.com/office/drawing/2014/main" id="{ADC462A0-8C6A-DB4D-36D6-F38D69C4B360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54" name="Google Shape;2017;p58">
              <a:extLst>
                <a:ext uri="{FF2B5EF4-FFF2-40B4-BE49-F238E27FC236}">
                  <a16:creationId xmlns:a16="http://schemas.microsoft.com/office/drawing/2014/main" id="{E1648722-95A9-F2F3-3999-CBC38237E968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55" name="Google Shape;2018;p58">
              <a:extLst>
                <a:ext uri="{FF2B5EF4-FFF2-40B4-BE49-F238E27FC236}">
                  <a16:creationId xmlns:a16="http://schemas.microsoft.com/office/drawing/2014/main" id="{3B179D24-AC53-A804-230D-438C11B07119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77" name="Google Shape;2019;p58">
                <a:extLst>
                  <a:ext uri="{FF2B5EF4-FFF2-40B4-BE49-F238E27FC236}">
                    <a16:creationId xmlns:a16="http://schemas.microsoft.com/office/drawing/2014/main" id="{DAAD45CB-2D9F-59C6-E56A-50859CA8A128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8" name="Google Shape;2020;p58">
                <a:extLst>
                  <a:ext uri="{FF2B5EF4-FFF2-40B4-BE49-F238E27FC236}">
                    <a16:creationId xmlns:a16="http://schemas.microsoft.com/office/drawing/2014/main" id="{5C9483D4-5961-CE06-CD49-37703B23C2BA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56" name="Google Shape;2021;p58">
              <a:extLst>
                <a:ext uri="{FF2B5EF4-FFF2-40B4-BE49-F238E27FC236}">
                  <a16:creationId xmlns:a16="http://schemas.microsoft.com/office/drawing/2014/main" id="{7AD94F43-B3B1-CA5D-62EB-F28CA2BA2179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75" name="Google Shape;2022;p58">
                <a:extLst>
                  <a:ext uri="{FF2B5EF4-FFF2-40B4-BE49-F238E27FC236}">
                    <a16:creationId xmlns:a16="http://schemas.microsoft.com/office/drawing/2014/main" id="{627D45DB-E7E2-ED70-3699-C75CFAB3F1FF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6" name="Google Shape;2023;p58">
                <a:extLst>
                  <a:ext uri="{FF2B5EF4-FFF2-40B4-BE49-F238E27FC236}">
                    <a16:creationId xmlns:a16="http://schemas.microsoft.com/office/drawing/2014/main" id="{FC6DD3C1-C1A7-4578-E05B-A05BF1785B3D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57" name="Google Shape;2024;p58">
              <a:extLst>
                <a:ext uri="{FF2B5EF4-FFF2-40B4-BE49-F238E27FC236}">
                  <a16:creationId xmlns:a16="http://schemas.microsoft.com/office/drawing/2014/main" id="{12DDC072-875B-FB4B-097E-86246451D6E9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63" name="Google Shape;2025;p58">
                <a:extLst>
                  <a:ext uri="{FF2B5EF4-FFF2-40B4-BE49-F238E27FC236}">
                    <a16:creationId xmlns:a16="http://schemas.microsoft.com/office/drawing/2014/main" id="{E83D6B8B-DD2A-FA9E-8B8D-BA6721F2634C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4" name="Google Shape;2026;p58">
                <a:extLst>
                  <a:ext uri="{FF2B5EF4-FFF2-40B4-BE49-F238E27FC236}">
                    <a16:creationId xmlns:a16="http://schemas.microsoft.com/office/drawing/2014/main" id="{8E97BEA6-C01C-E503-B6B7-B8E772220488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5" name="Google Shape;2027;p58">
                <a:extLst>
                  <a:ext uri="{FF2B5EF4-FFF2-40B4-BE49-F238E27FC236}">
                    <a16:creationId xmlns:a16="http://schemas.microsoft.com/office/drawing/2014/main" id="{CBB022CF-C0F9-960E-3F16-6CC467C32FE9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6" name="Google Shape;2028;p58">
                <a:extLst>
                  <a:ext uri="{FF2B5EF4-FFF2-40B4-BE49-F238E27FC236}">
                    <a16:creationId xmlns:a16="http://schemas.microsoft.com/office/drawing/2014/main" id="{CF9C4BB4-7FCF-C59C-38E3-DB0A00AFAA0A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7" name="Google Shape;2029;p58">
                <a:extLst>
                  <a:ext uri="{FF2B5EF4-FFF2-40B4-BE49-F238E27FC236}">
                    <a16:creationId xmlns:a16="http://schemas.microsoft.com/office/drawing/2014/main" id="{61332247-6B0D-6C61-1CEB-5CCA06F68889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8" name="Google Shape;2030;p58">
                <a:extLst>
                  <a:ext uri="{FF2B5EF4-FFF2-40B4-BE49-F238E27FC236}">
                    <a16:creationId xmlns:a16="http://schemas.microsoft.com/office/drawing/2014/main" id="{7D8FAB23-1CD0-F306-8C66-C461A2B29483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69" name="Google Shape;2031;p58">
                <a:extLst>
                  <a:ext uri="{FF2B5EF4-FFF2-40B4-BE49-F238E27FC236}">
                    <a16:creationId xmlns:a16="http://schemas.microsoft.com/office/drawing/2014/main" id="{2D919E92-F0F4-11D8-1709-823B22FE0B8E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0" name="Google Shape;2032;p58">
                <a:extLst>
                  <a:ext uri="{FF2B5EF4-FFF2-40B4-BE49-F238E27FC236}">
                    <a16:creationId xmlns:a16="http://schemas.microsoft.com/office/drawing/2014/main" id="{B1A33B00-38C9-956E-DABC-61B4875CED78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1" name="Google Shape;2033;p58">
                <a:extLst>
                  <a:ext uri="{FF2B5EF4-FFF2-40B4-BE49-F238E27FC236}">
                    <a16:creationId xmlns:a16="http://schemas.microsoft.com/office/drawing/2014/main" id="{BEFF2681-A86C-99DB-7716-D5C696539A8B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2" name="Google Shape;2034;p58">
                <a:extLst>
                  <a:ext uri="{FF2B5EF4-FFF2-40B4-BE49-F238E27FC236}">
                    <a16:creationId xmlns:a16="http://schemas.microsoft.com/office/drawing/2014/main" id="{17CFF756-3F45-07EB-3AB2-2F833669BF5D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3" name="Google Shape;2035;p58">
                <a:extLst>
                  <a:ext uri="{FF2B5EF4-FFF2-40B4-BE49-F238E27FC236}">
                    <a16:creationId xmlns:a16="http://schemas.microsoft.com/office/drawing/2014/main" id="{0A6212ED-E289-AC94-F14C-86A6AFAD7EF2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4" name="Google Shape;2036;p58">
                <a:extLst>
                  <a:ext uri="{FF2B5EF4-FFF2-40B4-BE49-F238E27FC236}">
                    <a16:creationId xmlns:a16="http://schemas.microsoft.com/office/drawing/2014/main" id="{FF3DA0A7-A883-1196-4B67-75D1D8AEC86C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58" name="Google Shape;2013;p58">
              <a:extLst>
                <a:ext uri="{FF2B5EF4-FFF2-40B4-BE49-F238E27FC236}">
                  <a16:creationId xmlns:a16="http://schemas.microsoft.com/office/drawing/2014/main" id="{505D16EE-38D3-DF1E-0485-1051ABB0C078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59" name="Graphique 58" descr="Flèche en cercle avec un remplissage uni">
              <a:extLst>
                <a:ext uri="{FF2B5EF4-FFF2-40B4-BE49-F238E27FC236}">
                  <a16:creationId xmlns:a16="http://schemas.microsoft.com/office/drawing/2014/main" id="{CDC4D5BA-3B3F-8444-1494-A2407FA5F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60" name="Google Shape;2008;p58">
              <a:extLst>
                <a:ext uri="{FF2B5EF4-FFF2-40B4-BE49-F238E27FC236}">
                  <a16:creationId xmlns:a16="http://schemas.microsoft.com/office/drawing/2014/main" id="{9E9C6DEF-1179-8C7F-6D69-9D170160E7DF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61" name="Google Shape;2008;p58">
              <a:extLst>
                <a:ext uri="{FF2B5EF4-FFF2-40B4-BE49-F238E27FC236}">
                  <a16:creationId xmlns:a16="http://schemas.microsoft.com/office/drawing/2014/main" id="{83B6CB48-3855-B436-6082-C16D8D39BE27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279B5F5-D3DD-21B6-8813-57791537E52B}"/>
                </a:ext>
              </a:extLst>
            </p:cNvPr>
            <p:cNvSpPr/>
            <p:nvPr/>
          </p:nvSpPr>
          <p:spPr>
            <a:xfrm>
              <a:off x="2959676" y="69360"/>
              <a:ext cx="873423" cy="906181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9" name="Ellipse 78">
            <a:extLst>
              <a:ext uri="{FF2B5EF4-FFF2-40B4-BE49-F238E27FC236}">
                <a16:creationId xmlns:a16="http://schemas.microsoft.com/office/drawing/2014/main" id="{974A70B8-C8E7-302F-4FD7-33FDA0BF28EC}"/>
              </a:ext>
            </a:extLst>
          </p:cNvPr>
          <p:cNvSpPr/>
          <p:nvPr/>
        </p:nvSpPr>
        <p:spPr>
          <a:xfrm>
            <a:off x="235446" y="381482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12D0637A-35F0-0C39-58EF-93BF96C9244C}"/>
              </a:ext>
            </a:extLst>
          </p:cNvPr>
          <p:cNvSpPr txBox="1"/>
          <p:nvPr/>
        </p:nvSpPr>
        <p:spPr>
          <a:xfrm>
            <a:off x="235446" y="1096391"/>
            <a:ext cx="7739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 rappelle que nous traitons le pixel </a:t>
            </a:r>
            <a:r>
              <a:rPr lang="fr-FR" sz="14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P22</a:t>
            </a:r>
            <a:r>
              <a:rPr lang="fr-F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au milieu de la matrice 3X3 et on reçoit le pixel </a:t>
            </a:r>
            <a:r>
              <a:rPr lang="fr-FR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P33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FB07402-D156-BE25-970A-2F15C9F420B7}"/>
              </a:ext>
            </a:extLst>
          </p:cNvPr>
          <p:cNvGraphicFramePr>
            <a:graphicFrameLocks noGrp="1"/>
          </p:cNvGraphicFramePr>
          <p:nvPr/>
        </p:nvGraphicFramePr>
        <p:xfrm>
          <a:off x="8128069" y="3920313"/>
          <a:ext cx="1857376" cy="141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4344">
                  <a:extLst>
                    <a:ext uri="{9D8B030D-6E8A-4147-A177-3AD203B41FA5}">
                      <a16:colId xmlns:a16="http://schemas.microsoft.com/office/drawing/2014/main" val="3490650867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3809790552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418104156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432863143"/>
                    </a:ext>
                  </a:extLst>
                </a:gridCol>
              </a:tblGrid>
              <a:tr h="354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685882"/>
                  </a:ext>
                </a:extLst>
              </a:tr>
              <a:tr h="354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7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8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395034"/>
                  </a:ext>
                </a:extLst>
              </a:tr>
              <a:tr h="354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9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10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30434"/>
                  </a:ext>
                </a:extLst>
              </a:tr>
              <a:tr h="354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829621"/>
                  </a:ext>
                </a:extLst>
              </a:tr>
            </a:tbl>
          </a:graphicData>
        </a:graphic>
      </p:graphicFrame>
      <p:graphicFrame>
        <p:nvGraphicFramePr>
          <p:cNvPr id="6" name="Tableau 2">
            <a:extLst>
              <a:ext uri="{FF2B5EF4-FFF2-40B4-BE49-F238E27FC236}">
                <a16:creationId xmlns:a16="http://schemas.microsoft.com/office/drawing/2014/main" id="{469938B1-341A-1AC1-87BE-79F4EFAD3E26}"/>
              </a:ext>
            </a:extLst>
          </p:cNvPr>
          <p:cNvGraphicFramePr>
            <a:graphicFrameLocks noGrp="1"/>
          </p:cNvGraphicFramePr>
          <p:nvPr/>
        </p:nvGraphicFramePr>
        <p:xfrm>
          <a:off x="9573833" y="3597749"/>
          <a:ext cx="114299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91">
                  <a:extLst>
                    <a:ext uri="{9D8B030D-6E8A-4147-A177-3AD203B41FA5}">
                      <a16:colId xmlns:a16="http://schemas.microsoft.com/office/drawing/2014/main" val="212960165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91160352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P22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P31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graphicFrame>
        <p:nvGraphicFramePr>
          <p:cNvPr id="8" name="Tableau 2">
            <a:extLst>
              <a:ext uri="{FF2B5EF4-FFF2-40B4-BE49-F238E27FC236}">
                <a16:creationId xmlns:a16="http://schemas.microsoft.com/office/drawing/2014/main" id="{E2E16797-B84E-EBD0-7F95-ADC0828DE0E8}"/>
              </a:ext>
            </a:extLst>
          </p:cNvPr>
          <p:cNvGraphicFramePr>
            <a:graphicFrameLocks noGrp="1"/>
          </p:cNvGraphicFramePr>
          <p:nvPr/>
        </p:nvGraphicFramePr>
        <p:xfrm>
          <a:off x="7789224" y="3908982"/>
          <a:ext cx="114299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91">
                  <a:extLst>
                    <a:ext uri="{9D8B030D-6E8A-4147-A177-3AD203B41FA5}">
                      <a16:colId xmlns:a16="http://schemas.microsoft.com/office/drawing/2014/main" val="212960165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91160352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P22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P31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1E04D3C-50CB-80D1-41BB-FB08C1C1511E}"/>
              </a:ext>
            </a:extLst>
          </p:cNvPr>
          <p:cNvSpPr/>
          <p:nvPr/>
        </p:nvSpPr>
        <p:spPr>
          <a:xfrm>
            <a:off x="5734100" y="4077866"/>
            <a:ext cx="1540407" cy="7389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AA2E8C-3DAB-D16B-BF3F-AB6D2AF84425}"/>
              </a:ext>
            </a:extLst>
          </p:cNvPr>
          <p:cNvSpPr txBox="1"/>
          <p:nvPr/>
        </p:nvSpPr>
        <p:spPr>
          <a:xfrm>
            <a:off x="155024" y="4447319"/>
            <a:ext cx="163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9966FF"/>
                </a:solidFill>
              </a:rPr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8426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96 0.0125 C -0.1237 0.01388 -0.14414 0.0125 -0.12187 0.01388 C -0.10768 0.01504 -0.08607 0.01157 -0.06393 0.01157 C -0.03893 0.01157 -0.01992 0.01504 -0.00573 0.01388 L 0.06146 0.00949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3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650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650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650" fill="hold">
                                          <p:stCondLst>
                                            <p:cond delay="19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650" fill="hold">
                                          <p:stCondLst>
                                            <p:cond delay="2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SOMMAIRE</a:t>
            </a:r>
          </a:p>
        </p:txBody>
      </p:sp>
      <p:cxnSp>
        <p:nvCxnSpPr>
          <p:cNvPr id="2016" name="Google Shape;2016;p58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" name="Espace réservé du pied de page 2">
            <a:extLst>
              <a:ext uri="{FF2B5EF4-FFF2-40B4-BE49-F238E27FC236}">
                <a16:creationId xmlns:a16="http://schemas.microsoft.com/office/drawing/2014/main" id="{02ED0CC4-D9F6-3D29-2A36-8704F91C0F59}"/>
              </a:ext>
            </a:extLst>
          </p:cNvPr>
          <p:cNvSpPr txBox="1">
            <a:spLocks/>
          </p:cNvSpPr>
          <p:nvPr/>
        </p:nvSpPr>
        <p:spPr>
          <a:xfrm>
            <a:off x="8854154" y="6599900"/>
            <a:ext cx="33484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Formation FPGA- Eve CHAR- 18 juillet 2023 </a:t>
            </a:r>
          </a:p>
        </p:txBody>
      </p:sp>
      <p:sp>
        <p:nvSpPr>
          <p:cNvPr id="26" name="Titre 25">
            <a:extLst>
              <a:ext uri="{FF2B5EF4-FFF2-40B4-BE49-F238E27FC236}">
                <a16:creationId xmlns:a16="http://schemas.microsoft.com/office/drawing/2014/main" id="{D3A20E8F-973D-7F6A-7551-B0CA491C7B2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603858" y="2427367"/>
            <a:ext cx="2228800" cy="731200"/>
          </a:xfrm>
        </p:spPr>
        <p:txBody>
          <a:bodyPr/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fr-FR" dirty="0"/>
              <a:t>Comment?</a:t>
            </a:r>
          </a:p>
        </p:txBody>
      </p:sp>
      <p:sp>
        <p:nvSpPr>
          <p:cNvPr id="28" name="Titre 27">
            <a:extLst>
              <a:ext uri="{FF2B5EF4-FFF2-40B4-BE49-F238E27FC236}">
                <a16:creationId xmlns:a16="http://schemas.microsoft.com/office/drawing/2014/main" id="{D57B7524-7E3E-E54B-D798-6F89372DA5BC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229517" y="3930812"/>
            <a:ext cx="4388430" cy="731200"/>
          </a:xfrm>
        </p:spPr>
        <p:txBody>
          <a:bodyPr/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dirty="0"/>
              <a:t>Points d’attention</a:t>
            </a:r>
          </a:p>
        </p:txBody>
      </p:sp>
      <p:sp>
        <p:nvSpPr>
          <p:cNvPr id="30" name="Titre 29">
            <a:extLst>
              <a:ext uri="{FF2B5EF4-FFF2-40B4-BE49-F238E27FC236}">
                <a16:creationId xmlns:a16="http://schemas.microsoft.com/office/drawing/2014/main" id="{B63F5F60-5837-F545-A8C7-D60B877E5F59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3938505" y="3158567"/>
            <a:ext cx="3252870" cy="731200"/>
          </a:xfrm>
        </p:spPr>
        <p:txBody>
          <a:bodyPr/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dirty="0"/>
              <a:t>Implémentation</a:t>
            </a:r>
          </a:p>
        </p:txBody>
      </p:sp>
      <p:sp>
        <p:nvSpPr>
          <p:cNvPr id="32" name="Titre 31">
            <a:extLst>
              <a:ext uri="{FF2B5EF4-FFF2-40B4-BE49-F238E27FC236}">
                <a16:creationId xmlns:a16="http://schemas.microsoft.com/office/drawing/2014/main" id="{0FC8B475-4C70-C61A-CAC2-B0323137831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489458" y="1696167"/>
            <a:ext cx="2228800" cy="731200"/>
          </a:xfrm>
        </p:spPr>
        <p:txBody>
          <a:bodyPr/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fr-FR" dirty="0"/>
              <a:t>QUOI?</a:t>
            </a:r>
          </a:p>
        </p:txBody>
      </p:sp>
      <p:sp>
        <p:nvSpPr>
          <p:cNvPr id="33" name="Titre 29">
            <a:extLst>
              <a:ext uri="{FF2B5EF4-FFF2-40B4-BE49-F238E27FC236}">
                <a16:creationId xmlns:a16="http://schemas.microsoft.com/office/drawing/2014/main" id="{3953A916-A012-C25C-ABD3-FEEF2DC8161B}"/>
              </a:ext>
            </a:extLst>
          </p:cNvPr>
          <p:cNvSpPr txBox="1">
            <a:spLocks/>
          </p:cNvSpPr>
          <p:nvPr/>
        </p:nvSpPr>
        <p:spPr>
          <a:xfrm>
            <a:off x="7990403" y="4841645"/>
            <a:ext cx="3199680" cy="73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kern="1200" cap="all" baseline="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dirty="0"/>
              <a:t>démonstration</a:t>
            </a:r>
          </a:p>
          <a:p>
            <a:pPr>
              <a:buClr>
                <a:schemeClr val="accent1"/>
              </a:buClr>
            </a:pPr>
            <a:r>
              <a:rPr lang="fr-FR" dirty="0"/>
              <a:t>&amp;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865A39D7-765E-0965-B92A-ACB81307B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18" y="1264273"/>
            <a:ext cx="5930747" cy="161480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88C29C-1EAD-F66B-B4B4-53C6664A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2" y="109822"/>
            <a:ext cx="5076704" cy="2022931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4789686-8E70-A210-C95B-EB7E28D66F10}"/>
              </a:ext>
            </a:extLst>
          </p:cNvPr>
          <p:cNvGraphicFramePr>
            <a:graphicFrameLocks noGrp="1"/>
          </p:cNvGraphicFramePr>
          <p:nvPr/>
        </p:nvGraphicFramePr>
        <p:xfrm>
          <a:off x="8615920" y="2880403"/>
          <a:ext cx="1857376" cy="141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4344">
                  <a:extLst>
                    <a:ext uri="{9D8B030D-6E8A-4147-A177-3AD203B41FA5}">
                      <a16:colId xmlns:a16="http://schemas.microsoft.com/office/drawing/2014/main" val="3490650867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3809790552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418104156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432863143"/>
                    </a:ext>
                  </a:extLst>
                </a:gridCol>
              </a:tblGrid>
              <a:tr h="354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685882"/>
                  </a:ext>
                </a:extLst>
              </a:tr>
              <a:tr h="354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7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8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395034"/>
                  </a:ext>
                </a:extLst>
              </a:tr>
              <a:tr h="354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9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10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30434"/>
                  </a:ext>
                </a:extLst>
              </a:tr>
              <a:tr h="354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829621"/>
                  </a:ext>
                </a:extLst>
              </a:tr>
            </a:tbl>
          </a:graphicData>
        </a:graphic>
      </p:graphicFrame>
      <p:graphicFrame>
        <p:nvGraphicFramePr>
          <p:cNvPr id="6" name="Tableau 2">
            <a:extLst>
              <a:ext uri="{FF2B5EF4-FFF2-40B4-BE49-F238E27FC236}">
                <a16:creationId xmlns:a16="http://schemas.microsoft.com/office/drawing/2014/main" id="{6103DCD3-5992-B5D0-B5E3-BEB9EAFE029D}"/>
              </a:ext>
            </a:extLst>
          </p:cNvPr>
          <p:cNvGraphicFramePr>
            <a:graphicFrameLocks noGrp="1"/>
          </p:cNvGraphicFramePr>
          <p:nvPr/>
        </p:nvGraphicFramePr>
        <p:xfrm>
          <a:off x="10061684" y="2557839"/>
          <a:ext cx="114299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91">
                  <a:extLst>
                    <a:ext uri="{9D8B030D-6E8A-4147-A177-3AD203B41FA5}">
                      <a16:colId xmlns:a16="http://schemas.microsoft.com/office/drawing/2014/main" val="212960165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91160352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P22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P31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B2CA1136-2DD3-2A1B-74D2-353B55E08C34}"/>
              </a:ext>
            </a:extLst>
          </p:cNvPr>
          <p:cNvGraphicFramePr>
            <a:graphicFrameLocks noGrp="1"/>
          </p:cNvGraphicFramePr>
          <p:nvPr/>
        </p:nvGraphicFramePr>
        <p:xfrm>
          <a:off x="1058751" y="3006148"/>
          <a:ext cx="1857376" cy="1289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4344">
                  <a:extLst>
                    <a:ext uri="{9D8B030D-6E8A-4147-A177-3AD203B41FA5}">
                      <a16:colId xmlns:a16="http://schemas.microsoft.com/office/drawing/2014/main" val="3490650867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3809790552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418104156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432863143"/>
                    </a:ext>
                  </a:extLst>
                </a:gridCol>
              </a:tblGrid>
              <a:tr h="32246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3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4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85882"/>
                  </a:ext>
                </a:extLst>
              </a:tr>
              <a:tr h="32246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7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8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395034"/>
                  </a:ext>
                </a:extLst>
              </a:tr>
              <a:tr h="32246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9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10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30434"/>
                  </a:ext>
                </a:extLst>
              </a:tr>
              <a:tr h="32246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829621"/>
                  </a:ext>
                </a:extLst>
              </a:tr>
            </a:tbl>
          </a:graphicData>
        </a:graphic>
      </p:graphicFrame>
      <p:graphicFrame>
        <p:nvGraphicFramePr>
          <p:cNvPr id="8" name="Tableau 2">
            <a:extLst>
              <a:ext uri="{FF2B5EF4-FFF2-40B4-BE49-F238E27FC236}">
                <a16:creationId xmlns:a16="http://schemas.microsoft.com/office/drawing/2014/main" id="{DBD66BD6-7FCA-0A1A-93C7-18EE882D5DD1}"/>
              </a:ext>
            </a:extLst>
          </p:cNvPr>
          <p:cNvGraphicFramePr>
            <a:graphicFrameLocks noGrp="1"/>
          </p:cNvGraphicFramePr>
          <p:nvPr/>
        </p:nvGraphicFramePr>
        <p:xfrm>
          <a:off x="2087504" y="2672472"/>
          <a:ext cx="114299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91">
                  <a:extLst>
                    <a:ext uri="{9D8B030D-6E8A-4147-A177-3AD203B41FA5}">
                      <a16:colId xmlns:a16="http://schemas.microsoft.com/office/drawing/2014/main" val="212960165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91160352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P22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P31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7A5299DF-9005-F14C-4EA5-BA6C7CEBB756}"/>
              </a:ext>
            </a:extLst>
          </p:cNvPr>
          <p:cNvGraphicFramePr>
            <a:graphicFrameLocks noGrp="1"/>
          </p:cNvGraphicFramePr>
          <p:nvPr/>
        </p:nvGraphicFramePr>
        <p:xfrm>
          <a:off x="1201628" y="4968201"/>
          <a:ext cx="1857376" cy="1414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4344">
                  <a:extLst>
                    <a:ext uri="{9D8B030D-6E8A-4147-A177-3AD203B41FA5}">
                      <a16:colId xmlns:a16="http://schemas.microsoft.com/office/drawing/2014/main" val="3490650867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3809790552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418104156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432863143"/>
                    </a:ext>
                  </a:extLst>
                </a:gridCol>
              </a:tblGrid>
              <a:tr h="35364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685882"/>
                  </a:ext>
                </a:extLst>
              </a:tr>
              <a:tr h="35364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7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8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395034"/>
                  </a:ext>
                </a:extLst>
              </a:tr>
              <a:tr h="35364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10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30434"/>
                  </a:ext>
                </a:extLst>
              </a:tr>
              <a:tr h="35364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829621"/>
                  </a:ext>
                </a:extLst>
              </a:tr>
            </a:tbl>
          </a:graphicData>
        </a:graphic>
      </p:graphicFrame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961FC6A9-5196-6F5E-B0D7-2F27A975CD4F}"/>
              </a:ext>
            </a:extLst>
          </p:cNvPr>
          <p:cNvGraphicFramePr>
            <a:graphicFrameLocks noGrp="1"/>
          </p:cNvGraphicFramePr>
          <p:nvPr/>
        </p:nvGraphicFramePr>
        <p:xfrm>
          <a:off x="2280432" y="4612233"/>
          <a:ext cx="757145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91">
                  <a:extLst>
                    <a:ext uri="{9D8B030D-6E8A-4147-A177-3AD203B41FA5}">
                      <a16:colId xmlns:a16="http://schemas.microsoft.com/office/drawing/2014/main" val="212960165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911603529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P22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P31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graphicFrame>
        <p:nvGraphicFramePr>
          <p:cNvPr id="11" name="Tableau 2">
            <a:extLst>
              <a:ext uri="{FF2B5EF4-FFF2-40B4-BE49-F238E27FC236}">
                <a16:creationId xmlns:a16="http://schemas.microsoft.com/office/drawing/2014/main" id="{9B3A29DA-2B46-8B99-D0EB-1944F06B9256}"/>
              </a:ext>
            </a:extLst>
          </p:cNvPr>
          <p:cNvGraphicFramePr>
            <a:graphicFrameLocks noGrp="1"/>
          </p:cNvGraphicFramePr>
          <p:nvPr/>
        </p:nvGraphicFramePr>
        <p:xfrm>
          <a:off x="1109862" y="4993785"/>
          <a:ext cx="385854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A7F39D5B-478C-27D2-32EB-8220F9E1C7B9}"/>
              </a:ext>
            </a:extLst>
          </p:cNvPr>
          <p:cNvSpPr txBox="1"/>
          <p:nvPr/>
        </p:nvSpPr>
        <p:spPr>
          <a:xfrm>
            <a:off x="4956663" y="5420886"/>
            <a:ext cx="211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Gestion des bords:</a:t>
            </a:r>
          </a:p>
          <a:p>
            <a:r>
              <a:rPr lang="fr-FR" dirty="0"/>
              <a:t>Forçage à 0</a:t>
            </a: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CD25C847-840E-0D8D-E5C3-76E9E7406E5E}"/>
              </a:ext>
            </a:extLst>
          </p:cNvPr>
          <p:cNvSpPr/>
          <p:nvPr/>
        </p:nvSpPr>
        <p:spPr>
          <a:xfrm>
            <a:off x="1493663" y="4340418"/>
            <a:ext cx="493776" cy="55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1D3FFBE2-519A-9A3E-AD9B-5FFA33B8B359}"/>
              </a:ext>
            </a:extLst>
          </p:cNvPr>
          <p:cNvSpPr/>
          <p:nvPr/>
        </p:nvSpPr>
        <p:spPr>
          <a:xfrm>
            <a:off x="9481183" y="4455966"/>
            <a:ext cx="493776" cy="55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566EBD07-A190-EC82-C4D1-6A3FFBCEDABF}"/>
              </a:ext>
            </a:extLst>
          </p:cNvPr>
          <p:cNvGraphicFramePr>
            <a:graphicFrameLocks noGrp="1"/>
          </p:cNvGraphicFramePr>
          <p:nvPr/>
        </p:nvGraphicFramePr>
        <p:xfrm>
          <a:off x="8589299" y="5246598"/>
          <a:ext cx="1857376" cy="1295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4344">
                  <a:extLst>
                    <a:ext uri="{9D8B030D-6E8A-4147-A177-3AD203B41FA5}">
                      <a16:colId xmlns:a16="http://schemas.microsoft.com/office/drawing/2014/main" val="3490650867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3809790552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418104156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432863143"/>
                    </a:ext>
                  </a:extLst>
                </a:gridCol>
              </a:tblGrid>
              <a:tr h="32377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3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685882"/>
                  </a:ext>
                </a:extLst>
              </a:tr>
              <a:tr h="32377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7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8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395034"/>
                  </a:ext>
                </a:extLst>
              </a:tr>
              <a:tr h="32377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10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30434"/>
                  </a:ext>
                </a:extLst>
              </a:tr>
              <a:tr h="32377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16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829621"/>
                  </a:ext>
                </a:extLst>
              </a:tr>
            </a:tbl>
          </a:graphicData>
        </a:graphic>
      </p:graphicFrame>
      <p:graphicFrame>
        <p:nvGraphicFramePr>
          <p:cNvPr id="17" name="Tableau 2">
            <a:extLst>
              <a:ext uri="{FF2B5EF4-FFF2-40B4-BE49-F238E27FC236}">
                <a16:creationId xmlns:a16="http://schemas.microsoft.com/office/drawing/2014/main" id="{C54543D3-9E8E-B1BC-6241-05928F162581}"/>
              </a:ext>
            </a:extLst>
          </p:cNvPr>
          <p:cNvGraphicFramePr>
            <a:graphicFrameLocks noGrp="1"/>
          </p:cNvGraphicFramePr>
          <p:nvPr/>
        </p:nvGraphicFramePr>
        <p:xfrm>
          <a:off x="10181671" y="4917966"/>
          <a:ext cx="371291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91">
                  <a:extLst>
                    <a:ext uri="{9D8B030D-6E8A-4147-A177-3AD203B41FA5}">
                      <a16:colId xmlns:a16="http://schemas.microsoft.com/office/drawing/2014/main" val="2129601659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P31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graphicFrame>
        <p:nvGraphicFramePr>
          <p:cNvPr id="18" name="Tableau 2">
            <a:extLst>
              <a:ext uri="{FF2B5EF4-FFF2-40B4-BE49-F238E27FC236}">
                <a16:creationId xmlns:a16="http://schemas.microsoft.com/office/drawing/2014/main" id="{70F5DB19-A7E0-E003-6FD5-C7BB433ABA99}"/>
              </a:ext>
            </a:extLst>
          </p:cNvPr>
          <p:cNvGraphicFramePr>
            <a:graphicFrameLocks noGrp="1"/>
          </p:cNvGraphicFramePr>
          <p:nvPr/>
        </p:nvGraphicFramePr>
        <p:xfrm>
          <a:off x="8576473" y="5249436"/>
          <a:ext cx="904710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355">
                  <a:extLst>
                    <a:ext uri="{9D8B030D-6E8A-4147-A177-3AD203B41FA5}">
                      <a16:colId xmlns:a16="http://schemas.microsoft.com/office/drawing/2014/main" val="3911603529"/>
                    </a:ext>
                  </a:extLst>
                </a:gridCol>
                <a:gridCol w="452355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2253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P22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graphicFrame>
        <p:nvGraphicFramePr>
          <p:cNvPr id="21" name="Tableau 2">
            <a:extLst>
              <a:ext uri="{FF2B5EF4-FFF2-40B4-BE49-F238E27FC236}">
                <a16:creationId xmlns:a16="http://schemas.microsoft.com/office/drawing/2014/main" id="{595C79B8-24E4-F97C-F191-869E47223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130934"/>
              </p:ext>
            </p:extLst>
          </p:nvPr>
        </p:nvGraphicFramePr>
        <p:xfrm>
          <a:off x="3247551" y="4612347"/>
          <a:ext cx="385854" cy="10057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335242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rgbClr val="FF00FF"/>
                          </a:solidFill>
                        </a:rPr>
                        <a:t>0</a:t>
                      </a:r>
                      <a:endParaRPr lang="fr-FR" sz="105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335242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rgbClr val="FF00FF"/>
                          </a:solidFill>
                        </a:rPr>
                        <a:t>0</a:t>
                      </a:r>
                      <a:endParaRPr lang="fr-FR" sz="105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335242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rgbClr val="FF00FF"/>
                          </a:solidFill>
                        </a:rPr>
                        <a:t>0</a:t>
                      </a:r>
                      <a:endParaRPr lang="fr-FR" sz="105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B7B88B9C-6886-8490-83CB-186F1CEBAE93}"/>
              </a:ext>
            </a:extLst>
          </p:cNvPr>
          <p:cNvSpPr txBox="1"/>
          <p:nvPr/>
        </p:nvSpPr>
        <p:spPr>
          <a:xfrm>
            <a:off x="374726" y="2511071"/>
            <a:ext cx="273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H_cnt</a:t>
            </a:r>
            <a:r>
              <a:rPr lang="fr-FR" b="1" u="sng" dirty="0"/>
              <a:t> = 1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00B638D-5309-2980-4DA1-00A43A3E2CE1}"/>
              </a:ext>
            </a:extLst>
          </p:cNvPr>
          <p:cNvSpPr txBox="1"/>
          <p:nvPr/>
        </p:nvSpPr>
        <p:spPr>
          <a:xfrm>
            <a:off x="8231483" y="2492861"/>
            <a:ext cx="273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H_cnt</a:t>
            </a:r>
            <a:r>
              <a:rPr lang="fr-FR" b="1" u="sng" dirty="0"/>
              <a:t> = 2</a:t>
            </a:r>
            <a:endParaRPr lang="fr-FR" dirty="0"/>
          </a:p>
        </p:txBody>
      </p:sp>
      <p:graphicFrame>
        <p:nvGraphicFramePr>
          <p:cNvPr id="26" name="Tableau 2">
            <a:extLst>
              <a:ext uri="{FF2B5EF4-FFF2-40B4-BE49-F238E27FC236}">
                <a16:creationId xmlns:a16="http://schemas.microsoft.com/office/drawing/2014/main" id="{25A8A8D1-9CF5-985A-A128-2FE4836B31EB}"/>
              </a:ext>
            </a:extLst>
          </p:cNvPr>
          <p:cNvGraphicFramePr>
            <a:graphicFrameLocks noGrp="1"/>
          </p:cNvGraphicFramePr>
          <p:nvPr/>
        </p:nvGraphicFramePr>
        <p:xfrm>
          <a:off x="8038556" y="5246598"/>
          <a:ext cx="385854" cy="10057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335242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rgbClr val="FF00FF"/>
                          </a:solidFill>
                        </a:rPr>
                        <a:t>0</a:t>
                      </a:r>
                      <a:endParaRPr lang="fr-FR" sz="105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335242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rgbClr val="FF00FF"/>
                          </a:solidFill>
                        </a:rPr>
                        <a:t>0</a:t>
                      </a:r>
                      <a:endParaRPr lang="fr-FR" sz="105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335242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rgbClr val="FF00FF"/>
                          </a:solidFill>
                        </a:rPr>
                        <a:t>0</a:t>
                      </a:r>
                      <a:endParaRPr lang="fr-FR" sz="105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graphicFrame>
        <p:nvGraphicFramePr>
          <p:cNvPr id="27" name="Tableau 2">
            <a:extLst>
              <a:ext uri="{FF2B5EF4-FFF2-40B4-BE49-F238E27FC236}">
                <a16:creationId xmlns:a16="http://schemas.microsoft.com/office/drawing/2014/main" id="{5CBF21F4-17CF-2CCA-A758-C0FB5B9067FA}"/>
              </a:ext>
            </a:extLst>
          </p:cNvPr>
          <p:cNvGraphicFramePr>
            <a:graphicFrameLocks noGrp="1"/>
          </p:cNvGraphicFramePr>
          <p:nvPr/>
        </p:nvGraphicFramePr>
        <p:xfrm>
          <a:off x="8277075" y="2869072"/>
          <a:ext cx="114299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91">
                  <a:extLst>
                    <a:ext uri="{9D8B030D-6E8A-4147-A177-3AD203B41FA5}">
                      <a16:colId xmlns:a16="http://schemas.microsoft.com/office/drawing/2014/main" val="212960165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91160352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P22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P31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graphicFrame>
        <p:nvGraphicFramePr>
          <p:cNvPr id="28" name="Tableau 2">
            <a:extLst>
              <a:ext uri="{FF2B5EF4-FFF2-40B4-BE49-F238E27FC236}">
                <a16:creationId xmlns:a16="http://schemas.microsoft.com/office/drawing/2014/main" id="{148AF8A3-5058-4A33-D5D9-BD753D4FDFE6}"/>
              </a:ext>
            </a:extLst>
          </p:cNvPr>
          <p:cNvGraphicFramePr>
            <a:graphicFrameLocks noGrp="1"/>
          </p:cNvGraphicFramePr>
          <p:nvPr/>
        </p:nvGraphicFramePr>
        <p:xfrm>
          <a:off x="315870" y="2971758"/>
          <a:ext cx="114299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91">
                  <a:extLst>
                    <a:ext uri="{9D8B030D-6E8A-4147-A177-3AD203B41FA5}">
                      <a16:colId xmlns:a16="http://schemas.microsoft.com/office/drawing/2014/main" val="212960165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911603529"/>
                    </a:ext>
                  </a:extLst>
                </a:gridCol>
                <a:gridCol w="385854">
                  <a:extLst>
                    <a:ext uri="{9D8B030D-6E8A-4147-A177-3AD203B41FA5}">
                      <a16:colId xmlns:a16="http://schemas.microsoft.com/office/drawing/2014/main" val="3572362706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P13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352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P21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P22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P23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43383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P31</a:t>
                      </a:r>
                    </a:p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P32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rgbClr val="FF00FF"/>
                          </a:solidFill>
                        </a:rPr>
                        <a:t>P33</a:t>
                      </a:r>
                    </a:p>
                    <a:p>
                      <a:pPr algn="ctr"/>
                      <a:r>
                        <a:rPr lang="fr-FR" sz="800" b="1" dirty="0">
                          <a:solidFill>
                            <a:srgbClr val="FF00FF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99430"/>
                  </a:ext>
                </a:extLst>
              </a:tr>
            </a:tbl>
          </a:graphicData>
        </a:graphic>
      </p:graphicFrame>
      <p:sp>
        <p:nvSpPr>
          <p:cNvPr id="29" name="ZoneTexte 28">
            <a:extLst>
              <a:ext uri="{FF2B5EF4-FFF2-40B4-BE49-F238E27FC236}">
                <a16:creationId xmlns:a16="http://schemas.microsoft.com/office/drawing/2014/main" id="{B74B30A8-D1F8-75F5-421A-C4DD79DFF01C}"/>
              </a:ext>
            </a:extLst>
          </p:cNvPr>
          <p:cNvSpPr txBox="1"/>
          <p:nvPr/>
        </p:nvSpPr>
        <p:spPr>
          <a:xfrm>
            <a:off x="3980009" y="3260852"/>
            <a:ext cx="429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Pixel en cours de lecture =&gt; </a:t>
            </a:r>
            <a:r>
              <a:rPr lang="fr-FR" dirty="0">
                <a:highlight>
                  <a:srgbClr val="FFFF00"/>
                </a:highlight>
              </a:rPr>
              <a:t>en jaune </a:t>
            </a:r>
            <a:r>
              <a:rPr lang="fr-FR" dirty="0"/>
              <a:t>(correspond au pixel de coordonnée </a:t>
            </a:r>
            <a:r>
              <a:rPr lang="fr-FR" dirty="0" err="1"/>
              <a:t>h_cnt</a:t>
            </a:r>
            <a:r>
              <a:rPr lang="fr-FR" dirty="0"/>
              <a:t>)</a:t>
            </a:r>
          </a:p>
          <a:p>
            <a:r>
              <a:rPr lang="fr-FR" dirty="0"/>
              <a:t>Pixel en traitement =&gt; </a:t>
            </a:r>
            <a:r>
              <a:rPr lang="fr-FR" dirty="0">
                <a:highlight>
                  <a:srgbClr val="00FF00"/>
                </a:highlight>
              </a:rPr>
              <a:t>en vert</a:t>
            </a:r>
          </a:p>
        </p:txBody>
      </p:sp>
      <p:sp>
        <p:nvSpPr>
          <p:cNvPr id="30" name="Flèche : bas 29">
            <a:extLst>
              <a:ext uri="{FF2B5EF4-FFF2-40B4-BE49-F238E27FC236}">
                <a16:creationId xmlns:a16="http://schemas.microsoft.com/office/drawing/2014/main" id="{F95831F5-90DB-FA09-A4E4-37848F588BD8}"/>
              </a:ext>
            </a:extLst>
          </p:cNvPr>
          <p:cNvSpPr/>
          <p:nvPr/>
        </p:nvSpPr>
        <p:spPr>
          <a:xfrm rot="5400000">
            <a:off x="4272415" y="5306691"/>
            <a:ext cx="493776" cy="8747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bas 30">
            <a:extLst>
              <a:ext uri="{FF2B5EF4-FFF2-40B4-BE49-F238E27FC236}">
                <a16:creationId xmlns:a16="http://schemas.microsoft.com/office/drawing/2014/main" id="{29365F9C-B9E7-246A-8FDB-24B9FCE55D92}"/>
              </a:ext>
            </a:extLst>
          </p:cNvPr>
          <p:cNvSpPr/>
          <p:nvPr/>
        </p:nvSpPr>
        <p:spPr>
          <a:xfrm rot="16200000">
            <a:off x="7005694" y="5356040"/>
            <a:ext cx="493776" cy="8074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822253F1-1F32-27BA-8AFB-535920E8C407}"/>
              </a:ext>
            </a:extLst>
          </p:cNvPr>
          <p:cNvSpPr/>
          <p:nvPr/>
        </p:nvSpPr>
        <p:spPr>
          <a:xfrm>
            <a:off x="10056147" y="1046893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Espace réservé du numéro de diapositive 61">
            <a:extLst>
              <a:ext uri="{FF2B5EF4-FFF2-40B4-BE49-F238E27FC236}">
                <a16:creationId xmlns:a16="http://schemas.microsoft.com/office/drawing/2014/main" id="{E0577DE2-F6E7-5837-0A5C-1990C9AC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/>
                </a:solidFill>
              </a:rPr>
              <a:t>20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3" name="Espace réservé du pied de page 9">
            <a:extLst>
              <a:ext uri="{FF2B5EF4-FFF2-40B4-BE49-F238E27FC236}">
                <a16:creationId xmlns:a16="http://schemas.microsoft.com/office/drawing/2014/main" id="{FA2B8DBD-C0CF-DAB6-7603-6086E0FC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0592" y="6524232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EA23EF0-6DAE-23A9-58C3-F63D86B77F7D}"/>
              </a:ext>
            </a:extLst>
          </p:cNvPr>
          <p:cNvSpPr/>
          <p:nvPr/>
        </p:nvSpPr>
        <p:spPr>
          <a:xfrm>
            <a:off x="2280432" y="4612233"/>
            <a:ext cx="1352973" cy="1005726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F2AEAA-26C9-58C2-4F3A-996327402825}"/>
              </a:ext>
            </a:extLst>
          </p:cNvPr>
          <p:cNvSpPr/>
          <p:nvPr/>
        </p:nvSpPr>
        <p:spPr>
          <a:xfrm>
            <a:off x="8032512" y="5249493"/>
            <a:ext cx="1444399" cy="1005726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0AA2E37-E0EE-1C10-E3B8-0B5FE6C934A1}"/>
              </a:ext>
            </a:extLst>
          </p:cNvPr>
          <p:cNvGrpSpPr/>
          <p:nvPr/>
        </p:nvGrpSpPr>
        <p:grpSpPr>
          <a:xfrm>
            <a:off x="7414078" y="98938"/>
            <a:ext cx="4484089" cy="1010379"/>
            <a:chOff x="624660" y="69360"/>
            <a:chExt cx="4484089" cy="1010379"/>
          </a:xfrm>
        </p:grpSpPr>
        <p:sp>
          <p:nvSpPr>
            <p:cNvPr id="66" name="Google Shape;2004;p58">
              <a:extLst>
                <a:ext uri="{FF2B5EF4-FFF2-40B4-BE49-F238E27FC236}">
                  <a16:creationId xmlns:a16="http://schemas.microsoft.com/office/drawing/2014/main" id="{46AE0EF6-EBB6-6A68-A539-4A9106F945DD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67" name="Google Shape;2008;p58">
              <a:extLst>
                <a:ext uri="{FF2B5EF4-FFF2-40B4-BE49-F238E27FC236}">
                  <a16:creationId xmlns:a16="http://schemas.microsoft.com/office/drawing/2014/main" id="{63736DD8-06C9-69D2-AE50-2AA80D839911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68" name="Google Shape;2010;p58">
              <a:extLst>
                <a:ext uri="{FF2B5EF4-FFF2-40B4-BE49-F238E27FC236}">
                  <a16:creationId xmlns:a16="http://schemas.microsoft.com/office/drawing/2014/main" id="{491C75E1-B42A-030C-BE54-B0CEB3B66766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69" name="Google Shape;2012;p58">
              <a:extLst>
                <a:ext uri="{FF2B5EF4-FFF2-40B4-BE49-F238E27FC236}">
                  <a16:creationId xmlns:a16="http://schemas.microsoft.com/office/drawing/2014/main" id="{2326A512-CF19-962D-38F6-C2576D262C65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70" name="Google Shape;2013;p58">
              <a:extLst>
                <a:ext uri="{FF2B5EF4-FFF2-40B4-BE49-F238E27FC236}">
                  <a16:creationId xmlns:a16="http://schemas.microsoft.com/office/drawing/2014/main" id="{55AF963A-6BC5-0641-1481-5AF3C3E23A7D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71" name="Google Shape;2014;p58">
              <a:extLst>
                <a:ext uri="{FF2B5EF4-FFF2-40B4-BE49-F238E27FC236}">
                  <a16:creationId xmlns:a16="http://schemas.microsoft.com/office/drawing/2014/main" id="{2F3506CE-B34D-73F7-0595-3B51368F4164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72" name="Google Shape;2015;p58">
              <a:extLst>
                <a:ext uri="{FF2B5EF4-FFF2-40B4-BE49-F238E27FC236}">
                  <a16:creationId xmlns:a16="http://schemas.microsoft.com/office/drawing/2014/main" id="{73285B3C-3A20-B676-3AC5-833520E1A6A4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73" name="Google Shape;2017;p58">
              <a:extLst>
                <a:ext uri="{FF2B5EF4-FFF2-40B4-BE49-F238E27FC236}">
                  <a16:creationId xmlns:a16="http://schemas.microsoft.com/office/drawing/2014/main" id="{32919356-5DB1-EAAF-7C04-A47AEABA6EB7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74" name="Google Shape;2018;p58">
              <a:extLst>
                <a:ext uri="{FF2B5EF4-FFF2-40B4-BE49-F238E27FC236}">
                  <a16:creationId xmlns:a16="http://schemas.microsoft.com/office/drawing/2014/main" id="{D28A51CF-C559-F7B6-9B19-48D231E086A1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96" name="Google Shape;2019;p58">
                <a:extLst>
                  <a:ext uri="{FF2B5EF4-FFF2-40B4-BE49-F238E27FC236}">
                    <a16:creationId xmlns:a16="http://schemas.microsoft.com/office/drawing/2014/main" id="{2AFEC1F3-774C-109D-4E66-B994B14C4DF8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97" name="Google Shape;2020;p58">
                <a:extLst>
                  <a:ext uri="{FF2B5EF4-FFF2-40B4-BE49-F238E27FC236}">
                    <a16:creationId xmlns:a16="http://schemas.microsoft.com/office/drawing/2014/main" id="{F1302040-D15E-D308-A18A-60E8F57DE8F9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75" name="Google Shape;2021;p58">
              <a:extLst>
                <a:ext uri="{FF2B5EF4-FFF2-40B4-BE49-F238E27FC236}">
                  <a16:creationId xmlns:a16="http://schemas.microsoft.com/office/drawing/2014/main" id="{E7989E33-318A-9921-4A35-388F8FBD9400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94" name="Google Shape;2022;p58">
                <a:extLst>
                  <a:ext uri="{FF2B5EF4-FFF2-40B4-BE49-F238E27FC236}">
                    <a16:creationId xmlns:a16="http://schemas.microsoft.com/office/drawing/2014/main" id="{562440A3-EEF6-E1DD-E46F-08F1E363334E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95" name="Google Shape;2023;p58">
                <a:extLst>
                  <a:ext uri="{FF2B5EF4-FFF2-40B4-BE49-F238E27FC236}">
                    <a16:creationId xmlns:a16="http://schemas.microsoft.com/office/drawing/2014/main" id="{94609AF6-5433-D786-AF75-7486D4018B40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76" name="Google Shape;2024;p58">
              <a:extLst>
                <a:ext uri="{FF2B5EF4-FFF2-40B4-BE49-F238E27FC236}">
                  <a16:creationId xmlns:a16="http://schemas.microsoft.com/office/drawing/2014/main" id="{DEF06672-9574-7F7E-CD06-88CBAA86441F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82" name="Google Shape;2025;p58">
                <a:extLst>
                  <a:ext uri="{FF2B5EF4-FFF2-40B4-BE49-F238E27FC236}">
                    <a16:creationId xmlns:a16="http://schemas.microsoft.com/office/drawing/2014/main" id="{8D71865A-07C5-3224-3583-9329B12D9094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3" name="Google Shape;2026;p58">
                <a:extLst>
                  <a:ext uri="{FF2B5EF4-FFF2-40B4-BE49-F238E27FC236}">
                    <a16:creationId xmlns:a16="http://schemas.microsoft.com/office/drawing/2014/main" id="{D304C64C-576B-9374-AC87-AB74D569DE47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4" name="Google Shape;2027;p58">
                <a:extLst>
                  <a:ext uri="{FF2B5EF4-FFF2-40B4-BE49-F238E27FC236}">
                    <a16:creationId xmlns:a16="http://schemas.microsoft.com/office/drawing/2014/main" id="{64AE7349-081F-E326-AD66-31D0393E3D37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5" name="Google Shape;2028;p58">
                <a:extLst>
                  <a:ext uri="{FF2B5EF4-FFF2-40B4-BE49-F238E27FC236}">
                    <a16:creationId xmlns:a16="http://schemas.microsoft.com/office/drawing/2014/main" id="{075D0456-55A1-4F09-8FB5-3F421D889EAF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6" name="Google Shape;2029;p58">
                <a:extLst>
                  <a:ext uri="{FF2B5EF4-FFF2-40B4-BE49-F238E27FC236}">
                    <a16:creationId xmlns:a16="http://schemas.microsoft.com/office/drawing/2014/main" id="{DDCB844F-F8D8-5BF1-CBA6-37F2906969D9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7" name="Google Shape;2030;p58">
                <a:extLst>
                  <a:ext uri="{FF2B5EF4-FFF2-40B4-BE49-F238E27FC236}">
                    <a16:creationId xmlns:a16="http://schemas.microsoft.com/office/drawing/2014/main" id="{87DB4612-40E2-9F0D-5B2C-FEF23D20F006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8" name="Google Shape;2031;p58">
                <a:extLst>
                  <a:ext uri="{FF2B5EF4-FFF2-40B4-BE49-F238E27FC236}">
                    <a16:creationId xmlns:a16="http://schemas.microsoft.com/office/drawing/2014/main" id="{52115C6D-5C5A-8309-A4BC-4DBD8C56D29C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9" name="Google Shape;2032;p58">
                <a:extLst>
                  <a:ext uri="{FF2B5EF4-FFF2-40B4-BE49-F238E27FC236}">
                    <a16:creationId xmlns:a16="http://schemas.microsoft.com/office/drawing/2014/main" id="{8E40A460-F5D0-178C-1577-A89C237F7B41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90" name="Google Shape;2033;p58">
                <a:extLst>
                  <a:ext uri="{FF2B5EF4-FFF2-40B4-BE49-F238E27FC236}">
                    <a16:creationId xmlns:a16="http://schemas.microsoft.com/office/drawing/2014/main" id="{B4306A2B-0BEF-8424-2BA2-977BC6BF561A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91" name="Google Shape;2034;p58">
                <a:extLst>
                  <a:ext uri="{FF2B5EF4-FFF2-40B4-BE49-F238E27FC236}">
                    <a16:creationId xmlns:a16="http://schemas.microsoft.com/office/drawing/2014/main" id="{0B11B3EB-67AD-B72A-D0F4-AE6CFA419243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92" name="Google Shape;2035;p58">
                <a:extLst>
                  <a:ext uri="{FF2B5EF4-FFF2-40B4-BE49-F238E27FC236}">
                    <a16:creationId xmlns:a16="http://schemas.microsoft.com/office/drawing/2014/main" id="{5C1FDDAA-63BE-1ECC-E3B5-13138BD95F7A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93" name="Google Shape;2036;p58">
                <a:extLst>
                  <a:ext uri="{FF2B5EF4-FFF2-40B4-BE49-F238E27FC236}">
                    <a16:creationId xmlns:a16="http://schemas.microsoft.com/office/drawing/2014/main" id="{3C002CF3-F62D-8366-04DA-74220B662832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77" name="Google Shape;2013;p58">
              <a:extLst>
                <a:ext uri="{FF2B5EF4-FFF2-40B4-BE49-F238E27FC236}">
                  <a16:creationId xmlns:a16="http://schemas.microsoft.com/office/drawing/2014/main" id="{D2EE1FA8-0B80-4101-2D9A-956DC1909CA5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78" name="Graphique 77" descr="Flèche en cercle avec un remplissage uni">
              <a:extLst>
                <a:ext uri="{FF2B5EF4-FFF2-40B4-BE49-F238E27FC236}">
                  <a16:creationId xmlns:a16="http://schemas.microsoft.com/office/drawing/2014/main" id="{CDA992CA-D100-C0BA-2638-6699D78A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79" name="Google Shape;2008;p58">
              <a:extLst>
                <a:ext uri="{FF2B5EF4-FFF2-40B4-BE49-F238E27FC236}">
                  <a16:creationId xmlns:a16="http://schemas.microsoft.com/office/drawing/2014/main" id="{A9788061-D32C-7C08-867D-4FD0DFE8DD1D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80" name="Google Shape;2008;p58">
              <a:extLst>
                <a:ext uri="{FF2B5EF4-FFF2-40B4-BE49-F238E27FC236}">
                  <a16:creationId xmlns:a16="http://schemas.microsoft.com/office/drawing/2014/main" id="{B188872F-02AA-8DE3-9FE9-C63945A54C0B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076D48-00C2-1026-2ED8-86B40FB2F69E}"/>
                </a:ext>
              </a:extLst>
            </p:cNvPr>
            <p:cNvSpPr/>
            <p:nvPr/>
          </p:nvSpPr>
          <p:spPr>
            <a:xfrm>
              <a:off x="2959676" y="69360"/>
              <a:ext cx="873423" cy="906181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8" name="Google Shape;2089;p62">
            <a:extLst>
              <a:ext uri="{FF2B5EF4-FFF2-40B4-BE49-F238E27FC236}">
                <a16:creationId xmlns:a16="http://schemas.microsoft.com/office/drawing/2014/main" id="{7BBB195F-24BF-F33A-8BA7-C8E97BC7E013}"/>
              </a:ext>
            </a:extLst>
          </p:cNvPr>
          <p:cNvSpPr txBox="1">
            <a:spLocks/>
          </p:cNvSpPr>
          <p:nvPr/>
        </p:nvSpPr>
        <p:spPr>
          <a:xfrm>
            <a:off x="1658474" y="552177"/>
            <a:ext cx="6096000" cy="5984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600"/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Gestion des bords</a:t>
            </a: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69A6A29F-5C6B-8990-BBFA-577AAA586FC7}"/>
              </a:ext>
            </a:extLst>
          </p:cNvPr>
          <p:cNvSpPr/>
          <p:nvPr/>
        </p:nvSpPr>
        <p:spPr>
          <a:xfrm>
            <a:off x="1326313" y="713323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346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51332" y="593367"/>
            <a:ext cx="5682097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dirty="0"/>
              <a:t>Conclusion </a:t>
            </a:r>
          </a:p>
        </p:txBody>
      </p:sp>
      <p:cxnSp>
        <p:nvCxnSpPr>
          <p:cNvPr id="2092" name="Google Shape;2092;p6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089;p62">
            <a:extLst>
              <a:ext uri="{FF2B5EF4-FFF2-40B4-BE49-F238E27FC236}">
                <a16:creationId xmlns:a16="http://schemas.microsoft.com/office/drawing/2014/main" id="{0CC4B43E-21D7-B6BC-7DF6-D3CB3E8C0A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68934" y="2460728"/>
            <a:ext cx="3633559" cy="89810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fr-FR" dirty="0"/>
              <a:t>Démonstration live</a:t>
            </a:r>
          </a:p>
          <a:p>
            <a:pPr marL="0" indent="0">
              <a:lnSpc>
                <a:spcPct val="100000"/>
              </a:lnSpc>
            </a:pPr>
            <a:r>
              <a:rPr lang="fr-FR" dirty="0"/>
              <a:t>&amp; Conclusion </a:t>
            </a:r>
          </a:p>
        </p:txBody>
      </p:sp>
      <p:sp>
        <p:nvSpPr>
          <p:cNvPr id="36" name="Espace réservé du pied de page 2">
            <a:extLst>
              <a:ext uri="{FF2B5EF4-FFF2-40B4-BE49-F238E27FC236}">
                <a16:creationId xmlns:a16="http://schemas.microsoft.com/office/drawing/2014/main" id="{F14184C9-AEB1-F9D6-393F-19894182442E}"/>
              </a:ext>
            </a:extLst>
          </p:cNvPr>
          <p:cNvSpPr txBox="1">
            <a:spLocks/>
          </p:cNvSpPr>
          <p:nvPr/>
        </p:nvSpPr>
        <p:spPr>
          <a:xfrm>
            <a:off x="8890917" y="6575914"/>
            <a:ext cx="33484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Formation FPGA- Eve CHAR- 18 juillet 2023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A4E7527-F261-A9D4-1021-DEBB464E25B7}"/>
              </a:ext>
            </a:extLst>
          </p:cNvPr>
          <p:cNvGrpSpPr/>
          <p:nvPr/>
        </p:nvGrpSpPr>
        <p:grpSpPr>
          <a:xfrm>
            <a:off x="7414078" y="134809"/>
            <a:ext cx="4484089" cy="974508"/>
            <a:chOff x="624660" y="105231"/>
            <a:chExt cx="4484089" cy="974508"/>
          </a:xfrm>
        </p:grpSpPr>
        <p:sp>
          <p:nvSpPr>
            <p:cNvPr id="3" name="Google Shape;2004;p58">
              <a:extLst>
                <a:ext uri="{FF2B5EF4-FFF2-40B4-BE49-F238E27FC236}">
                  <a16:creationId xmlns:a16="http://schemas.microsoft.com/office/drawing/2014/main" id="{643D0895-77FF-6C4D-6AD1-4E3ACC0F4B8F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" name="Google Shape;2008;p58">
              <a:extLst>
                <a:ext uri="{FF2B5EF4-FFF2-40B4-BE49-F238E27FC236}">
                  <a16:creationId xmlns:a16="http://schemas.microsoft.com/office/drawing/2014/main" id="{0A46ABC8-FD85-DA16-946C-9F3EF8DAC671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7" name="Google Shape;2010;p58">
              <a:extLst>
                <a:ext uri="{FF2B5EF4-FFF2-40B4-BE49-F238E27FC236}">
                  <a16:creationId xmlns:a16="http://schemas.microsoft.com/office/drawing/2014/main" id="{6084BB55-AACA-676B-D3E7-ECA215EE110E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8" name="Google Shape;2012;p58">
              <a:extLst>
                <a:ext uri="{FF2B5EF4-FFF2-40B4-BE49-F238E27FC236}">
                  <a16:creationId xmlns:a16="http://schemas.microsoft.com/office/drawing/2014/main" id="{64324BFF-08F7-C5ED-E6EF-FF99F293C620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9" name="Google Shape;2013;p58">
              <a:extLst>
                <a:ext uri="{FF2B5EF4-FFF2-40B4-BE49-F238E27FC236}">
                  <a16:creationId xmlns:a16="http://schemas.microsoft.com/office/drawing/2014/main" id="{232E1FD3-7C84-81E5-DD61-5A974FB34387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10" name="Google Shape;2014;p58">
              <a:extLst>
                <a:ext uri="{FF2B5EF4-FFF2-40B4-BE49-F238E27FC236}">
                  <a16:creationId xmlns:a16="http://schemas.microsoft.com/office/drawing/2014/main" id="{100773F7-6C24-C9D2-FC1C-F8CA0E62CC5F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1" name="Google Shape;2015;p58">
              <a:extLst>
                <a:ext uri="{FF2B5EF4-FFF2-40B4-BE49-F238E27FC236}">
                  <a16:creationId xmlns:a16="http://schemas.microsoft.com/office/drawing/2014/main" id="{DD566424-8C3A-E884-0DA5-5A38B3A45FD5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2" name="Google Shape;2017;p58">
              <a:extLst>
                <a:ext uri="{FF2B5EF4-FFF2-40B4-BE49-F238E27FC236}">
                  <a16:creationId xmlns:a16="http://schemas.microsoft.com/office/drawing/2014/main" id="{8A85C389-F759-EA2D-AFFB-622A48F60C85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3" name="Google Shape;2018;p58">
              <a:extLst>
                <a:ext uri="{FF2B5EF4-FFF2-40B4-BE49-F238E27FC236}">
                  <a16:creationId xmlns:a16="http://schemas.microsoft.com/office/drawing/2014/main" id="{159E4952-749E-1774-AC5C-E36314A364D3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9" name="Google Shape;2019;p58">
                <a:extLst>
                  <a:ext uri="{FF2B5EF4-FFF2-40B4-BE49-F238E27FC236}">
                    <a16:creationId xmlns:a16="http://schemas.microsoft.com/office/drawing/2014/main" id="{71AC6595-2B51-552D-0E36-AD591551BEF6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53" name="Google Shape;2020;p58">
                <a:extLst>
                  <a:ext uri="{FF2B5EF4-FFF2-40B4-BE49-F238E27FC236}">
                    <a16:creationId xmlns:a16="http://schemas.microsoft.com/office/drawing/2014/main" id="{2C58DD18-D9C0-98DC-BAA2-EA105BA69431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4" name="Google Shape;2021;p58">
              <a:extLst>
                <a:ext uri="{FF2B5EF4-FFF2-40B4-BE49-F238E27FC236}">
                  <a16:creationId xmlns:a16="http://schemas.microsoft.com/office/drawing/2014/main" id="{9C840652-D37A-28C4-9D5D-20562176309F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33" name="Google Shape;2022;p58">
                <a:extLst>
                  <a:ext uri="{FF2B5EF4-FFF2-40B4-BE49-F238E27FC236}">
                    <a16:creationId xmlns:a16="http://schemas.microsoft.com/office/drawing/2014/main" id="{FB8036D7-0262-74ED-6597-D1A34B358207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4" name="Google Shape;2023;p58">
                <a:extLst>
                  <a:ext uri="{FF2B5EF4-FFF2-40B4-BE49-F238E27FC236}">
                    <a16:creationId xmlns:a16="http://schemas.microsoft.com/office/drawing/2014/main" id="{956BB10F-8BA2-C919-DF00-E0C888187482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5" name="Google Shape;2024;p58">
              <a:extLst>
                <a:ext uri="{FF2B5EF4-FFF2-40B4-BE49-F238E27FC236}">
                  <a16:creationId xmlns:a16="http://schemas.microsoft.com/office/drawing/2014/main" id="{88BF6E5D-6EBB-6B14-5CF3-0219978A8A63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1" name="Google Shape;2025;p58">
                <a:extLst>
                  <a:ext uri="{FF2B5EF4-FFF2-40B4-BE49-F238E27FC236}">
                    <a16:creationId xmlns:a16="http://schemas.microsoft.com/office/drawing/2014/main" id="{CFAD8853-F3AB-DF8C-E32D-1D4E006A34E0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2" name="Google Shape;2026;p58">
                <a:extLst>
                  <a:ext uri="{FF2B5EF4-FFF2-40B4-BE49-F238E27FC236}">
                    <a16:creationId xmlns:a16="http://schemas.microsoft.com/office/drawing/2014/main" id="{BA9E731D-7AA2-D858-8EE0-91C92088D345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3" name="Google Shape;2027;p58">
                <a:extLst>
                  <a:ext uri="{FF2B5EF4-FFF2-40B4-BE49-F238E27FC236}">
                    <a16:creationId xmlns:a16="http://schemas.microsoft.com/office/drawing/2014/main" id="{8AE35BB1-075E-F8EF-3276-0DCCB91E5749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028;p58">
                <a:extLst>
                  <a:ext uri="{FF2B5EF4-FFF2-40B4-BE49-F238E27FC236}">
                    <a16:creationId xmlns:a16="http://schemas.microsoft.com/office/drawing/2014/main" id="{3462E94E-C097-9DB3-3943-480057289CA1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29;p58">
                <a:extLst>
                  <a:ext uri="{FF2B5EF4-FFF2-40B4-BE49-F238E27FC236}">
                    <a16:creationId xmlns:a16="http://schemas.microsoft.com/office/drawing/2014/main" id="{5852A626-E0CB-2A15-23A0-5755CF73AE7F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30;p58">
                <a:extLst>
                  <a:ext uri="{FF2B5EF4-FFF2-40B4-BE49-F238E27FC236}">
                    <a16:creationId xmlns:a16="http://schemas.microsoft.com/office/drawing/2014/main" id="{A128C6BF-BE75-F836-D5B4-8444264CE203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31;p58">
                <a:extLst>
                  <a:ext uri="{FF2B5EF4-FFF2-40B4-BE49-F238E27FC236}">
                    <a16:creationId xmlns:a16="http://schemas.microsoft.com/office/drawing/2014/main" id="{48285CC6-8B91-4F5F-4DD1-61B14EB95651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032;p58">
                <a:extLst>
                  <a:ext uri="{FF2B5EF4-FFF2-40B4-BE49-F238E27FC236}">
                    <a16:creationId xmlns:a16="http://schemas.microsoft.com/office/drawing/2014/main" id="{97BC8EAC-1081-27E5-7F3D-C9B386E97F54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33;p58">
                <a:extLst>
                  <a:ext uri="{FF2B5EF4-FFF2-40B4-BE49-F238E27FC236}">
                    <a16:creationId xmlns:a16="http://schemas.microsoft.com/office/drawing/2014/main" id="{D6D9D382-EE34-A454-BEE3-B03C33D1292B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4;p58">
                <a:extLst>
                  <a:ext uri="{FF2B5EF4-FFF2-40B4-BE49-F238E27FC236}">
                    <a16:creationId xmlns:a16="http://schemas.microsoft.com/office/drawing/2014/main" id="{4534B381-9C0A-8361-6965-0648D34F1814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5;p58">
                <a:extLst>
                  <a:ext uri="{FF2B5EF4-FFF2-40B4-BE49-F238E27FC236}">
                    <a16:creationId xmlns:a16="http://schemas.microsoft.com/office/drawing/2014/main" id="{42A05882-D529-5C9C-81C4-D601068A62A9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2" name="Google Shape;2036;p58">
                <a:extLst>
                  <a:ext uri="{FF2B5EF4-FFF2-40B4-BE49-F238E27FC236}">
                    <a16:creationId xmlns:a16="http://schemas.microsoft.com/office/drawing/2014/main" id="{CF190F0F-1D7B-5E05-D7AA-71ACCA064621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6" name="Google Shape;2013;p58">
              <a:extLst>
                <a:ext uri="{FF2B5EF4-FFF2-40B4-BE49-F238E27FC236}">
                  <a16:creationId xmlns:a16="http://schemas.microsoft.com/office/drawing/2014/main" id="{0C8E3A5D-9FFD-DE52-049A-1F01D1CC1EAC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7" name="Graphique 16" descr="Flèche en cercle avec un remplissage uni">
              <a:extLst>
                <a:ext uri="{FF2B5EF4-FFF2-40B4-BE49-F238E27FC236}">
                  <a16:creationId xmlns:a16="http://schemas.microsoft.com/office/drawing/2014/main" id="{49D1396D-7594-3695-FA66-DB92B57F2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8" name="Google Shape;2008;p58">
              <a:extLst>
                <a:ext uri="{FF2B5EF4-FFF2-40B4-BE49-F238E27FC236}">
                  <a16:creationId xmlns:a16="http://schemas.microsoft.com/office/drawing/2014/main" id="{5C6D0048-4278-612E-6972-319C8551823C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19" name="Google Shape;2008;p58">
              <a:extLst>
                <a:ext uri="{FF2B5EF4-FFF2-40B4-BE49-F238E27FC236}">
                  <a16:creationId xmlns:a16="http://schemas.microsoft.com/office/drawing/2014/main" id="{A870984D-25EB-8874-5616-C33F74C20234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AB262F-1336-F30B-0F8B-94884F430F64}"/>
                </a:ext>
              </a:extLst>
            </p:cNvPr>
            <p:cNvSpPr/>
            <p:nvPr/>
          </p:nvSpPr>
          <p:spPr>
            <a:xfrm>
              <a:off x="3899580" y="105231"/>
              <a:ext cx="953758" cy="906181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8180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4294967295"/>
          </p:nvPr>
        </p:nvSpPr>
        <p:spPr>
          <a:xfrm>
            <a:off x="264881" y="171450"/>
            <a:ext cx="3595919" cy="8298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1B6D88-5ACF-B03C-D073-1F6A7CF9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4547" y="6270306"/>
            <a:ext cx="2743200" cy="365125"/>
          </a:xfrm>
        </p:spPr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fld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93" name="Espace réservé du pied de page 9">
            <a:extLst>
              <a:ext uri="{FF2B5EF4-FFF2-40B4-BE49-F238E27FC236}">
                <a16:creationId xmlns:a16="http://schemas.microsoft.com/office/drawing/2014/main" id="{C6CA17F6-2F0F-0EFD-E1EA-12373EBB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18381" y="6492482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D65085F-BCF5-BF89-D485-3EBE22949A85}"/>
              </a:ext>
            </a:extLst>
          </p:cNvPr>
          <p:cNvGrpSpPr/>
          <p:nvPr/>
        </p:nvGrpSpPr>
        <p:grpSpPr>
          <a:xfrm>
            <a:off x="7414078" y="134809"/>
            <a:ext cx="4484089" cy="974508"/>
            <a:chOff x="624660" y="105231"/>
            <a:chExt cx="4484089" cy="974508"/>
          </a:xfrm>
        </p:grpSpPr>
        <p:sp>
          <p:nvSpPr>
            <p:cNvPr id="4" name="Google Shape;2004;p58">
              <a:extLst>
                <a:ext uri="{FF2B5EF4-FFF2-40B4-BE49-F238E27FC236}">
                  <a16:creationId xmlns:a16="http://schemas.microsoft.com/office/drawing/2014/main" id="{3DE0242B-3264-8100-FEE9-8186069AB6BE}"/>
                </a:ext>
              </a:extLst>
            </p:cNvPr>
            <p:cNvSpPr txBox="1">
              <a:spLocks/>
            </p:cNvSpPr>
            <p:nvPr/>
          </p:nvSpPr>
          <p:spPr>
            <a:xfrm>
              <a:off x="660005" y="675852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" name="Google Shape;2008;p58">
              <a:extLst>
                <a:ext uri="{FF2B5EF4-FFF2-40B4-BE49-F238E27FC236}">
                  <a16:creationId xmlns:a16="http://schemas.microsoft.com/office/drawing/2014/main" id="{FB695C0F-909B-2531-460C-7845A4093A5E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7" name="Google Shape;2010;p58">
              <a:extLst>
                <a:ext uri="{FF2B5EF4-FFF2-40B4-BE49-F238E27FC236}">
                  <a16:creationId xmlns:a16="http://schemas.microsoft.com/office/drawing/2014/main" id="{DAD1E9EC-3C58-98AB-9461-D5CEECA23FF4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8" name="Google Shape;2012;p58">
              <a:extLst>
                <a:ext uri="{FF2B5EF4-FFF2-40B4-BE49-F238E27FC236}">
                  <a16:creationId xmlns:a16="http://schemas.microsoft.com/office/drawing/2014/main" id="{969960EE-1383-8745-6F28-437919312A6E}"/>
                </a:ext>
              </a:extLst>
            </p:cNvPr>
            <p:cNvSpPr/>
            <p:nvPr/>
          </p:nvSpPr>
          <p:spPr>
            <a:xfrm>
              <a:off x="624660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9" name="Google Shape;2013;p58">
              <a:extLst>
                <a:ext uri="{FF2B5EF4-FFF2-40B4-BE49-F238E27FC236}">
                  <a16:creationId xmlns:a16="http://schemas.microsoft.com/office/drawing/2014/main" id="{ADE109C1-6C3F-D9AC-1736-6DDE97AE2406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10" name="Google Shape;2014;p58">
              <a:extLst>
                <a:ext uri="{FF2B5EF4-FFF2-40B4-BE49-F238E27FC236}">
                  <a16:creationId xmlns:a16="http://schemas.microsoft.com/office/drawing/2014/main" id="{E0ADE685-390E-291D-3D3F-D488A24A1711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1" name="Google Shape;2015;p58">
              <a:extLst>
                <a:ext uri="{FF2B5EF4-FFF2-40B4-BE49-F238E27FC236}">
                  <a16:creationId xmlns:a16="http://schemas.microsoft.com/office/drawing/2014/main" id="{CCF1C1A0-3DFF-BF19-1FC9-00C7098B9EE2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2" name="Google Shape;2017;p58">
              <a:extLst>
                <a:ext uri="{FF2B5EF4-FFF2-40B4-BE49-F238E27FC236}">
                  <a16:creationId xmlns:a16="http://schemas.microsoft.com/office/drawing/2014/main" id="{574164AD-C994-3F1F-E6FA-CD2DECBE8D36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3" name="Google Shape;2018;p58">
              <a:extLst>
                <a:ext uri="{FF2B5EF4-FFF2-40B4-BE49-F238E27FC236}">
                  <a16:creationId xmlns:a16="http://schemas.microsoft.com/office/drawing/2014/main" id="{A26B4DB0-6762-936E-41B3-7D54AA2C6174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5" name="Google Shape;2019;p58">
                <a:extLst>
                  <a:ext uri="{FF2B5EF4-FFF2-40B4-BE49-F238E27FC236}">
                    <a16:creationId xmlns:a16="http://schemas.microsoft.com/office/drawing/2014/main" id="{B355C340-FB43-1E78-B6E3-0D3045B20CDB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6" name="Google Shape;2020;p58">
                <a:extLst>
                  <a:ext uri="{FF2B5EF4-FFF2-40B4-BE49-F238E27FC236}">
                    <a16:creationId xmlns:a16="http://schemas.microsoft.com/office/drawing/2014/main" id="{B63A5756-7079-5898-3FEB-00826A28B905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4" name="Google Shape;2021;p58">
              <a:extLst>
                <a:ext uri="{FF2B5EF4-FFF2-40B4-BE49-F238E27FC236}">
                  <a16:creationId xmlns:a16="http://schemas.microsoft.com/office/drawing/2014/main" id="{29610C22-0401-3A01-2D95-4C878F23B825}"/>
                </a:ext>
              </a:extLst>
            </p:cNvPr>
            <p:cNvGrpSpPr/>
            <p:nvPr/>
          </p:nvGrpSpPr>
          <p:grpSpPr>
            <a:xfrm>
              <a:off x="756841" y="243089"/>
              <a:ext cx="291959" cy="241796"/>
              <a:chOff x="1746253" y="4125629"/>
              <a:chExt cx="380065" cy="374806"/>
            </a:xfrm>
          </p:grpSpPr>
          <p:sp>
            <p:nvSpPr>
              <p:cNvPr id="33" name="Google Shape;2022;p58">
                <a:extLst>
                  <a:ext uri="{FF2B5EF4-FFF2-40B4-BE49-F238E27FC236}">
                    <a16:creationId xmlns:a16="http://schemas.microsoft.com/office/drawing/2014/main" id="{127DB548-710E-FFF6-8002-C46A2DFB924D}"/>
                  </a:ext>
                </a:extLst>
              </p:cNvPr>
              <p:cNvSpPr/>
              <p:nvPr/>
            </p:nvSpPr>
            <p:spPr>
              <a:xfrm>
                <a:off x="1751609" y="4266750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4" name="Google Shape;2023;p58">
                <a:extLst>
                  <a:ext uri="{FF2B5EF4-FFF2-40B4-BE49-F238E27FC236}">
                    <a16:creationId xmlns:a16="http://schemas.microsoft.com/office/drawing/2014/main" id="{671CA8C9-67A2-A68A-BBCE-3CAC6E26796E}"/>
                  </a:ext>
                </a:extLst>
              </p:cNvPr>
              <p:cNvSpPr/>
              <p:nvPr/>
            </p:nvSpPr>
            <p:spPr>
              <a:xfrm>
                <a:off x="1746253" y="4125629"/>
                <a:ext cx="356953" cy="215586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5" name="Google Shape;2024;p58">
              <a:extLst>
                <a:ext uri="{FF2B5EF4-FFF2-40B4-BE49-F238E27FC236}">
                  <a16:creationId xmlns:a16="http://schemas.microsoft.com/office/drawing/2014/main" id="{C91AEAA8-2A62-F191-4DA9-38742B61AF3D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1" name="Google Shape;2025;p58">
                <a:extLst>
                  <a:ext uri="{FF2B5EF4-FFF2-40B4-BE49-F238E27FC236}">
                    <a16:creationId xmlns:a16="http://schemas.microsoft.com/office/drawing/2014/main" id="{74A1D8A3-4DCA-4F78-0D74-A1351B9BB541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2" name="Google Shape;2026;p58">
                <a:extLst>
                  <a:ext uri="{FF2B5EF4-FFF2-40B4-BE49-F238E27FC236}">
                    <a16:creationId xmlns:a16="http://schemas.microsoft.com/office/drawing/2014/main" id="{2B00B888-65AF-9CAB-A318-21743B75ADA1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3" name="Google Shape;2027;p58">
                <a:extLst>
                  <a:ext uri="{FF2B5EF4-FFF2-40B4-BE49-F238E27FC236}">
                    <a16:creationId xmlns:a16="http://schemas.microsoft.com/office/drawing/2014/main" id="{3E535720-63B1-8895-16F7-BCC4E08C90E7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028;p58">
                <a:extLst>
                  <a:ext uri="{FF2B5EF4-FFF2-40B4-BE49-F238E27FC236}">
                    <a16:creationId xmlns:a16="http://schemas.microsoft.com/office/drawing/2014/main" id="{71C23E2B-E81B-589B-6D46-8779255F9507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29;p58">
                <a:extLst>
                  <a:ext uri="{FF2B5EF4-FFF2-40B4-BE49-F238E27FC236}">
                    <a16:creationId xmlns:a16="http://schemas.microsoft.com/office/drawing/2014/main" id="{5AF242CC-CA1D-CC39-38F4-7E7A645CBBD6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30;p58">
                <a:extLst>
                  <a:ext uri="{FF2B5EF4-FFF2-40B4-BE49-F238E27FC236}">
                    <a16:creationId xmlns:a16="http://schemas.microsoft.com/office/drawing/2014/main" id="{BC72DF71-7ECF-EAD2-10B4-23EE662267D4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31;p58">
                <a:extLst>
                  <a:ext uri="{FF2B5EF4-FFF2-40B4-BE49-F238E27FC236}">
                    <a16:creationId xmlns:a16="http://schemas.microsoft.com/office/drawing/2014/main" id="{F3E4E58A-12ED-AAE9-C57C-017C94DEA3FE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032;p58">
                <a:extLst>
                  <a:ext uri="{FF2B5EF4-FFF2-40B4-BE49-F238E27FC236}">
                    <a16:creationId xmlns:a16="http://schemas.microsoft.com/office/drawing/2014/main" id="{668C6029-AE19-11BA-9BC9-6DC71F6D5594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33;p58">
                <a:extLst>
                  <a:ext uri="{FF2B5EF4-FFF2-40B4-BE49-F238E27FC236}">
                    <a16:creationId xmlns:a16="http://schemas.microsoft.com/office/drawing/2014/main" id="{1F5CB2F0-9FE8-E74F-E07E-65F11B4282F6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4;p58">
                <a:extLst>
                  <a:ext uri="{FF2B5EF4-FFF2-40B4-BE49-F238E27FC236}">
                    <a16:creationId xmlns:a16="http://schemas.microsoft.com/office/drawing/2014/main" id="{18FEA81B-03CE-B2A2-14F0-6A92B07A50BC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5;p58">
                <a:extLst>
                  <a:ext uri="{FF2B5EF4-FFF2-40B4-BE49-F238E27FC236}">
                    <a16:creationId xmlns:a16="http://schemas.microsoft.com/office/drawing/2014/main" id="{C5FDDC78-0EEA-E8C6-D5F9-FC6EDB9836C5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2" name="Google Shape;2036;p58">
                <a:extLst>
                  <a:ext uri="{FF2B5EF4-FFF2-40B4-BE49-F238E27FC236}">
                    <a16:creationId xmlns:a16="http://schemas.microsoft.com/office/drawing/2014/main" id="{94373FC8-8987-F29E-DA36-A84F68A8B219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6" name="Google Shape;2013;p58">
              <a:extLst>
                <a:ext uri="{FF2B5EF4-FFF2-40B4-BE49-F238E27FC236}">
                  <a16:creationId xmlns:a16="http://schemas.microsoft.com/office/drawing/2014/main" id="{D00485AF-18A2-4032-4B3E-3BEAADAC8E7F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7" name="Graphique 16" descr="Flèche en cercle avec un remplissage uni">
              <a:extLst>
                <a:ext uri="{FF2B5EF4-FFF2-40B4-BE49-F238E27FC236}">
                  <a16:creationId xmlns:a16="http://schemas.microsoft.com/office/drawing/2014/main" id="{C64A7A5E-342A-253E-AE11-751BF7D47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8" name="Google Shape;2008;p58">
              <a:extLst>
                <a:ext uri="{FF2B5EF4-FFF2-40B4-BE49-F238E27FC236}">
                  <a16:creationId xmlns:a16="http://schemas.microsoft.com/office/drawing/2014/main" id="{ED099498-E44F-2D2D-0BF9-304E868E13CA}"/>
                </a:ext>
              </a:extLst>
            </p:cNvPr>
            <p:cNvSpPr txBox="1">
              <a:spLocks/>
            </p:cNvSpPr>
            <p:nvPr/>
          </p:nvSpPr>
          <p:spPr>
            <a:xfrm>
              <a:off x="1975438" y="67657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19" name="Google Shape;2008;p58">
              <a:extLst>
                <a:ext uri="{FF2B5EF4-FFF2-40B4-BE49-F238E27FC236}">
                  <a16:creationId xmlns:a16="http://schemas.microsoft.com/office/drawing/2014/main" id="{CCEB9111-574E-2E4A-4A32-8364AD17C019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275991-56CF-C0E5-0986-83AB4BD1C0B2}"/>
                </a:ext>
              </a:extLst>
            </p:cNvPr>
            <p:cNvSpPr/>
            <p:nvPr/>
          </p:nvSpPr>
          <p:spPr>
            <a:xfrm>
              <a:off x="3899580" y="105231"/>
              <a:ext cx="953758" cy="906181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418FB31A-EDF2-DC46-5EFB-C31F9D939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09"/>
          <a:stretch/>
        </p:blipFill>
        <p:spPr>
          <a:xfrm>
            <a:off x="5924875" y="856636"/>
            <a:ext cx="4305553" cy="2246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96955E82-996A-EF64-B902-03958CC5041C}"/>
              </a:ext>
            </a:extLst>
          </p:cNvPr>
          <p:cNvSpPr txBox="1"/>
          <p:nvPr/>
        </p:nvSpPr>
        <p:spPr>
          <a:xfrm>
            <a:off x="1781946" y="897740"/>
            <a:ext cx="65028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u="sng" kern="0" dirty="0">
                <a:solidFill>
                  <a:srgbClr val="9966FF"/>
                </a:solidFill>
                <a:latin typeface="Calibri" panose="020F0502020204030204" pitchFamily="34" charset="0"/>
              </a:rPr>
              <a:t>Leçons apprises de ce projet </a:t>
            </a:r>
          </a:p>
          <a:p>
            <a:endParaRPr lang="fr-FR" sz="2000" i="1" u="sng" kern="0" dirty="0">
              <a:latin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Travailler sur une petite image (4x4)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Conversions entre types de variable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Gestion des retards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Ordre des calculs dans le code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AD8494B-8DE2-EC3B-B24C-FEFBF194F3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0" y="5226089"/>
            <a:ext cx="2456873" cy="163151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EC1EE578-8AC1-0D23-B510-4BE8760F860D}"/>
              </a:ext>
            </a:extLst>
          </p:cNvPr>
          <p:cNvSpPr txBox="1"/>
          <p:nvPr/>
        </p:nvSpPr>
        <p:spPr>
          <a:xfrm>
            <a:off x="479130" y="2792094"/>
            <a:ext cx="112337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u="sng" kern="0" dirty="0">
                <a:solidFill>
                  <a:srgbClr val="9966FF"/>
                </a:solidFill>
                <a:latin typeface="Calibri" panose="020F0502020204030204" pitchFamily="34" charset="0"/>
              </a:rPr>
              <a:t>Leçons apprises de toute la formation FPGA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L’importance du schéma RTL pour coder en VHDL (connaitre les entrées sorties, ordre des signaux…)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Avec l’FPGA on peut générer de nouvelles fréquences (PLL), qu’elles soient plus petites ou même plus  grandes, il faut juste faire attention à la synchronisation (TP5)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L’importance d’optimiser le chemin critique pour éviter des violation des timing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L’importance d’évaluer les ressources élémentaires implémentés par rapport à ce qui était prévu au départ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Toujours écrire sur papier ce qu’on attends comme test unitaire et puis le vérifier dans la simulation comportementale TB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Interdit de placer une porte logique à l’horloge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Possibilité d’utiliser des machines à états pour gérer et optimiser une fonction donnée (TP4 partie 1)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L’importance de bien s’organiser avant de se lancer dans l’écriture du code (synoptiques, décomposition de la </a:t>
            </a:r>
            <a:r>
              <a:rPr lang="fr-FR" sz="1600" dirty="0" err="1"/>
              <a:t>spec</a:t>
            </a:r>
            <a:r>
              <a:rPr lang="fr-FR" sz="1600" dirty="0"/>
              <a:t> en sous fonctions, schéma block…)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6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4C9238B-A54D-AC69-E5E7-4F6F0D14C386}"/>
              </a:ext>
            </a:extLst>
          </p:cNvPr>
          <p:cNvSpPr txBox="1"/>
          <p:nvPr/>
        </p:nvSpPr>
        <p:spPr>
          <a:xfrm>
            <a:off x="2507026" y="6029819"/>
            <a:ext cx="8145919" cy="831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i="1" spc="50" dirty="0">
                <a:latin typeface="Tahoma"/>
                <a:cs typeface="Tahoma"/>
              </a:rPr>
              <a:t>FPGA,</a:t>
            </a:r>
            <a:r>
              <a:rPr lang="fr-FR" sz="1800" i="1" spc="-135" dirty="0">
                <a:latin typeface="Tahoma"/>
                <a:cs typeface="Tahoma"/>
              </a:rPr>
              <a:t> </a:t>
            </a:r>
            <a:r>
              <a:rPr lang="fr-FR" sz="1800" i="1" spc="35" dirty="0">
                <a:latin typeface="Tahoma"/>
                <a:cs typeface="Tahoma"/>
              </a:rPr>
              <a:t>c’est</a:t>
            </a:r>
            <a:r>
              <a:rPr lang="fr-FR" sz="1800" i="1" spc="-140" dirty="0">
                <a:latin typeface="Tahoma"/>
                <a:cs typeface="Tahoma"/>
              </a:rPr>
              <a:t> </a:t>
            </a:r>
            <a:r>
              <a:rPr lang="fr-FR" sz="1800" i="1" spc="30" dirty="0">
                <a:latin typeface="Tahoma"/>
                <a:cs typeface="Tahoma"/>
              </a:rPr>
              <a:t>l’acronyme</a:t>
            </a:r>
            <a:r>
              <a:rPr lang="fr-FR" sz="1800" i="1" spc="-130" dirty="0">
                <a:latin typeface="Tahoma"/>
                <a:cs typeface="Tahoma"/>
              </a:rPr>
              <a:t> </a:t>
            </a:r>
            <a:r>
              <a:rPr lang="fr-FR" sz="1800" i="1" spc="45" dirty="0">
                <a:latin typeface="Tahoma"/>
                <a:cs typeface="Tahoma"/>
              </a:rPr>
              <a:t>de</a:t>
            </a:r>
            <a:r>
              <a:rPr lang="fr-FR" sz="1800" i="1" spc="-140" dirty="0">
                <a:latin typeface="Tahoma"/>
                <a:cs typeface="Tahoma"/>
              </a:rPr>
              <a:t> </a:t>
            </a:r>
            <a:r>
              <a:rPr lang="fr-FR" sz="1800" i="1" spc="50" dirty="0">
                <a:latin typeface="Tahoma"/>
                <a:cs typeface="Tahoma"/>
              </a:rPr>
              <a:t>Field</a:t>
            </a:r>
            <a:r>
              <a:rPr lang="fr-FR" sz="1800" i="1" spc="-120" dirty="0">
                <a:latin typeface="Tahoma"/>
                <a:cs typeface="Tahoma"/>
              </a:rPr>
              <a:t> </a:t>
            </a:r>
            <a:r>
              <a:rPr lang="fr-FR" sz="1800" i="1" spc="30" dirty="0">
                <a:latin typeface="Tahoma"/>
                <a:cs typeface="Tahoma"/>
              </a:rPr>
              <a:t>Programmable</a:t>
            </a:r>
            <a:r>
              <a:rPr lang="fr-FR" sz="1800" i="1" spc="-140" dirty="0">
                <a:latin typeface="Tahoma"/>
                <a:cs typeface="Tahoma"/>
              </a:rPr>
              <a:t> </a:t>
            </a:r>
            <a:r>
              <a:rPr lang="fr-FR" sz="1800" i="1" spc="30" dirty="0" err="1">
                <a:latin typeface="Tahoma"/>
                <a:cs typeface="Tahoma"/>
              </a:rPr>
              <a:t>Gate</a:t>
            </a:r>
            <a:r>
              <a:rPr lang="fr-FR" sz="1800" i="1" spc="-130" dirty="0">
                <a:latin typeface="Tahoma"/>
                <a:cs typeface="Tahoma"/>
              </a:rPr>
              <a:t> </a:t>
            </a:r>
            <a:r>
              <a:rPr lang="fr-FR" sz="1800" i="1" spc="-5" dirty="0" err="1">
                <a:latin typeface="Tahoma"/>
                <a:cs typeface="Tahoma"/>
              </a:rPr>
              <a:t>Array</a:t>
            </a:r>
            <a:r>
              <a:rPr lang="fr-FR" sz="1800" i="1" spc="-5" dirty="0">
                <a:latin typeface="Tahoma"/>
                <a:cs typeface="Tahoma"/>
              </a:rPr>
              <a:t>.</a:t>
            </a:r>
            <a:endParaRPr lang="fr-FR" sz="1800" i="1" dirty="0">
              <a:latin typeface="Tahoma"/>
              <a:cs typeface="Tahoma"/>
            </a:endParaRPr>
          </a:p>
          <a:p>
            <a:pPr marL="12700" marR="629920">
              <a:lnSpc>
                <a:spcPct val="108400"/>
              </a:lnSpc>
              <a:spcBef>
                <a:spcPts val="1440"/>
              </a:spcBef>
            </a:pPr>
            <a:r>
              <a:rPr lang="fr-FR" sz="1800" i="1" spc="35" dirty="0">
                <a:latin typeface="Tahoma"/>
                <a:cs typeface="Tahoma"/>
              </a:rPr>
              <a:t>Ce</a:t>
            </a:r>
            <a:r>
              <a:rPr lang="fr-FR" sz="1800" i="1" spc="-135" dirty="0">
                <a:latin typeface="Tahoma"/>
                <a:cs typeface="Tahoma"/>
              </a:rPr>
              <a:t> </a:t>
            </a:r>
            <a:r>
              <a:rPr lang="fr-FR" sz="1800" i="1" spc="30" dirty="0">
                <a:latin typeface="Tahoma"/>
                <a:cs typeface="Tahoma"/>
              </a:rPr>
              <a:t>qui</a:t>
            </a:r>
            <a:r>
              <a:rPr lang="fr-FR" sz="1800" i="1" spc="-130" dirty="0">
                <a:latin typeface="Tahoma"/>
                <a:cs typeface="Tahoma"/>
              </a:rPr>
              <a:t> </a:t>
            </a:r>
            <a:r>
              <a:rPr lang="fr-FR" sz="1800" i="1" spc="25" dirty="0">
                <a:latin typeface="Tahoma"/>
                <a:cs typeface="Tahoma"/>
              </a:rPr>
              <a:t>donne</a:t>
            </a:r>
            <a:r>
              <a:rPr lang="fr-FR" sz="1800" i="1" spc="-135" dirty="0">
                <a:latin typeface="Tahoma"/>
                <a:cs typeface="Tahoma"/>
              </a:rPr>
              <a:t> </a:t>
            </a:r>
            <a:r>
              <a:rPr lang="fr-FR" sz="1800" i="1" spc="-85" dirty="0">
                <a:latin typeface="Tahoma"/>
                <a:cs typeface="Tahoma"/>
              </a:rPr>
              <a:t>«</a:t>
            </a:r>
            <a:r>
              <a:rPr lang="fr-FR" sz="1800" i="1" spc="-130" dirty="0">
                <a:latin typeface="Tahoma"/>
                <a:cs typeface="Tahoma"/>
              </a:rPr>
              <a:t> </a:t>
            </a:r>
            <a:r>
              <a:rPr lang="fr-FR" sz="1800" i="1" spc="30" dirty="0">
                <a:latin typeface="Tahoma"/>
                <a:cs typeface="Tahoma"/>
              </a:rPr>
              <a:t>réseau</a:t>
            </a:r>
            <a:r>
              <a:rPr lang="fr-FR" sz="1800" i="1" spc="-135" dirty="0">
                <a:latin typeface="Tahoma"/>
                <a:cs typeface="Tahoma"/>
              </a:rPr>
              <a:t> </a:t>
            </a:r>
            <a:r>
              <a:rPr lang="fr-FR" sz="1800" i="1" spc="40" dirty="0">
                <a:latin typeface="Tahoma"/>
                <a:cs typeface="Tahoma"/>
              </a:rPr>
              <a:t>de</a:t>
            </a:r>
            <a:r>
              <a:rPr lang="fr-FR" sz="1800" i="1" spc="-135" dirty="0">
                <a:latin typeface="Tahoma"/>
                <a:cs typeface="Tahoma"/>
              </a:rPr>
              <a:t> </a:t>
            </a:r>
            <a:r>
              <a:rPr lang="fr-FR" sz="1800" i="1" spc="35" dirty="0">
                <a:latin typeface="Tahoma"/>
                <a:cs typeface="Tahoma"/>
              </a:rPr>
              <a:t>portes</a:t>
            </a:r>
            <a:r>
              <a:rPr lang="fr-FR" sz="1800" i="1" spc="-135" dirty="0">
                <a:latin typeface="Tahoma"/>
                <a:cs typeface="Tahoma"/>
              </a:rPr>
              <a:t> </a:t>
            </a:r>
            <a:r>
              <a:rPr lang="fr-FR" sz="1800" i="1" spc="30" dirty="0">
                <a:latin typeface="Tahoma"/>
                <a:cs typeface="Tahoma"/>
              </a:rPr>
              <a:t>logiques</a:t>
            </a:r>
            <a:r>
              <a:rPr lang="fr-FR" sz="1800" i="1" spc="-135" dirty="0">
                <a:latin typeface="Tahoma"/>
                <a:cs typeface="Tahoma"/>
              </a:rPr>
              <a:t> </a:t>
            </a:r>
            <a:r>
              <a:rPr lang="fr-FR" sz="1800" i="1" spc="30" dirty="0">
                <a:latin typeface="Tahoma"/>
                <a:cs typeface="Tahoma"/>
              </a:rPr>
              <a:t>programmable</a:t>
            </a:r>
            <a:r>
              <a:rPr lang="fr-FR" sz="1800" i="1" spc="-135" dirty="0">
                <a:latin typeface="Tahoma"/>
                <a:cs typeface="Tahoma"/>
              </a:rPr>
              <a:t> </a:t>
            </a:r>
            <a:r>
              <a:rPr lang="fr-FR" sz="1800" i="1" spc="30" dirty="0">
                <a:latin typeface="Tahoma"/>
                <a:cs typeface="Tahoma"/>
              </a:rPr>
              <a:t>in</a:t>
            </a:r>
            <a:r>
              <a:rPr lang="fr-FR" sz="1800" i="1" spc="-135" dirty="0">
                <a:latin typeface="Tahoma"/>
                <a:cs typeface="Tahoma"/>
              </a:rPr>
              <a:t> </a:t>
            </a:r>
            <a:r>
              <a:rPr lang="fr-FR" sz="1800" i="1" spc="35" dirty="0">
                <a:latin typeface="Tahoma"/>
                <a:cs typeface="Tahoma"/>
              </a:rPr>
              <a:t>situ »</a:t>
            </a:r>
            <a:r>
              <a:rPr lang="fr-FR" sz="1800" i="1" spc="-130" dirty="0">
                <a:latin typeface="Tahoma"/>
                <a:cs typeface="Tahoma"/>
              </a:rPr>
              <a:t>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2665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Merci pour votre attention</a:t>
            </a:r>
          </a:p>
        </p:txBody>
      </p:sp>
      <p:cxnSp>
        <p:nvCxnSpPr>
          <p:cNvPr id="2154" name="Google Shape;2154;p67"/>
          <p:cNvCxnSpPr/>
          <p:nvPr/>
        </p:nvCxnSpPr>
        <p:spPr>
          <a:xfrm>
            <a:off x="4334905" y="3913474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Espace réservé du pied de page 2">
            <a:extLst>
              <a:ext uri="{FF2B5EF4-FFF2-40B4-BE49-F238E27FC236}">
                <a16:creationId xmlns:a16="http://schemas.microsoft.com/office/drawing/2014/main" id="{13956D54-9C44-0362-C500-686711D7F26A}"/>
              </a:ext>
            </a:extLst>
          </p:cNvPr>
          <p:cNvSpPr txBox="1">
            <a:spLocks/>
          </p:cNvSpPr>
          <p:nvPr/>
        </p:nvSpPr>
        <p:spPr>
          <a:xfrm>
            <a:off x="8890917" y="6575914"/>
            <a:ext cx="33484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>
                <a:solidFill>
                  <a:schemeClr val="bg1"/>
                </a:solidFill>
              </a:rPr>
              <a:t>Formation FPGA- Eve CHAR- 18 juillet 2023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42656C-880E-D7BA-5B24-3F474D46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C08A26-638D-5C88-FDAC-F75490C0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179" y="1009272"/>
            <a:ext cx="7213614" cy="24028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CDE41D-1C06-95B9-A5E4-64F692F2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70" y="3429000"/>
            <a:ext cx="5722986" cy="305193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423568C-2C1C-1332-DD2E-044BC2D80934}"/>
              </a:ext>
            </a:extLst>
          </p:cNvPr>
          <p:cNvSpPr txBox="1"/>
          <p:nvPr/>
        </p:nvSpPr>
        <p:spPr>
          <a:xfrm>
            <a:off x="6621413" y="399395"/>
            <a:ext cx="1891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9966FF"/>
                </a:solidFill>
              </a:rPr>
              <a:t>filtres linéaires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E407D07-AFBD-8475-2135-FE0D3EF15987}"/>
              </a:ext>
            </a:extLst>
          </p:cNvPr>
          <p:cNvSpPr txBox="1"/>
          <p:nvPr/>
        </p:nvSpPr>
        <p:spPr>
          <a:xfrm>
            <a:off x="393584" y="291085"/>
            <a:ext cx="3574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CIDFont+F4"/>
              </a:rPr>
              <a:t>Logique de calcul du filtre de </a:t>
            </a:r>
            <a:r>
              <a:rPr lang="fr-FR" sz="1800" b="0" i="0" u="none" strike="noStrike" baseline="0" dirty="0" err="1">
                <a:latin typeface="CIDFont+F4"/>
              </a:rPr>
              <a:t>Sobel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3D8D0F3-7814-4D2E-C372-DFAA5CD99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1" t="3300" r="16709" b="18452"/>
          <a:stretch/>
        </p:blipFill>
        <p:spPr>
          <a:xfrm>
            <a:off x="393584" y="2432354"/>
            <a:ext cx="3093516" cy="2402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3C50A-484F-7F75-C193-4819E75BC9EB}"/>
              </a:ext>
            </a:extLst>
          </p:cNvPr>
          <p:cNvSpPr/>
          <p:nvPr/>
        </p:nvSpPr>
        <p:spPr>
          <a:xfrm>
            <a:off x="11014923" y="45273"/>
            <a:ext cx="953758" cy="90618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2008;p58">
            <a:extLst>
              <a:ext uri="{FF2B5EF4-FFF2-40B4-BE49-F238E27FC236}">
                <a16:creationId xmlns:a16="http://schemas.microsoft.com/office/drawing/2014/main" id="{103B743E-B078-16A3-947A-50A90726B6DF}"/>
              </a:ext>
            </a:extLst>
          </p:cNvPr>
          <p:cNvSpPr txBox="1">
            <a:spLocks/>
          </p:cNvSpPr>
          <p:nvPr/>
        </p:nvSpPr>
        <p:spPr>
          <a:xfrm>
            <a:off x="11014923" y="436133"/>
            <a:ext cx="1128523" cy="2958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annexe</a:t>
            </a:r>
            <a:r>
              <a:rPr lang="fr-F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000" dirty="0"/>
              <a:t> </a:t>
            </a:r>
          </a:p>
        </p:txBody>
      </p:sp>
      <p:sp>
        <p:nvSpPr>
          <p:cNvPr id="9" name="Espace réservé du pied de page 9">
            <a:extLst>
              <a:ext uri="{FF2B5EF4-FFF2-40B4-BE49-F238E27FC236}">
                <a16:creationId xmlns:a16="http://schemas.microsoft.com/office/drawing/2014/main" id="{B9AB78CC-3CF8-33C0-ACBB-DF7FB06D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254" y="6538912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</p:spTree>
    <p:extLst>
      <p:ext uri="{BB962C8B-B14F-4D97-AF65-F5344CB8AC3E}">
        <p14:creationId xmlns:p14="http://schemas.microsoft.com/office/powerpoint/2010/main" val="89599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C10965C-2FE0-995A-B860-B8D90641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7" y="306476"/>
            <a:ext cx="6706907" cy="590408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395D50-A6A7-FB6B-8724-B74F41C4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25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690F0F-430A-ECC4-9B49-FC58118FBE60}"/>
              </a:ext>
            </a:extLst>
          </p:cNvPr>
          <p:cNvSpPr/>
          <p:nvPr/>
        </p:nvSpPr>
        <p:spPr>
          <a:xfrm>
            <a:off x="11014923" y="45273"/>
            <a:ext cx="953758" cy="90618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2008;p58">
            <a:extLst>
              <a:ext uri="{FF2B5EF4-FFF2-40B4-BE49-F238E27FC236}">
                <a16:creationId xmlns:a16="http://schemas.microsoft.com/office/drawing/2014/main" id="{44010B06-9880-B12D-E30B-C9F771165CE6}"/>
              </a:ext>
            </a:extLst>
          </p:cNvPr>
          <p:cNvSpPr txBox="1">
            <a:spLocks/>
          </p:cNvSpPr>
          <p:nvPr/>
        </p:nvSpPr>
        <p:spPr>
          <a:xfrm>
            <a:off x="11014923" y="436133"/>
            <a:ext cx="1128523" cy="2958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annexe</a:t>
            </a:r>
            <a:r>
              <a:rPr lang="fr-F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000" dirty="0"/>
              <a:t> 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9620A9A-1B80-46A3-C234-8C1EBE1E37A7}"/>
              </a:ext>
            </a:extLst>
          </p:cNvPr>
          <p:cNvCxnSpPr/>
          <p:nvPr/>
        </p:nvCxnSpPr>
        <p:spPr>
          <a:xfrm flipH="1">
            <a:off x="5776111" y="3594226"/>
            <a:ext cx="425513" cy="17835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E50B496-5C08-0BA3-7FD7-C5CB5D4A7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724" y="1843764"/>
            <a:ext cx="2865368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3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1322887" y="2971676"/>
            <a:ext cx="4626204" cy="119343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Plan de développement projet </a:t>
            </a:r>
          </a:p>
          <a:p>
            <a:pPr>
              <a:lnSpc>
                <a:spcPct val="150000"/>
              </a:lnSpc>
            </a:pPr>
            <a:r>
              <a:rPr lang="fr-FR" sz="1800" kern="0" dirty="0">
                <a:latin typeface="Calibri" panose="020F0502020204030204" pitchFamily="34" charset="0"/>
              </a:rPr>
              <a:t>Synoptiques de Validation  </a:t>
            </a:r>
          </a:p>
          <a:p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5624888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dirty="0"/>
              <a:t>sujet choisi : </a:t>
            </a:r>
            <a:br>
              <a:rPr lang="fr-FR" dirty="0"/>
            </a:br>
            <a:r>
              <a:rPr lang="fr-FR" sz="2400" dirty="0"/>
              <a:t>Détection de points d’intérêts</a:t>
            </a:r>
            <a:endParaRPr lang="fr-FR"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089;p62">
            <a:extLst>
              <a:ext uri="{FF2B5EF4-FFF2-40B4-BE49-F238E27FC236}">
                <a16:creationId xmlns:a16="http://schemas.microsoft.com/office/drawing/2014/main" id="{1E16B757-ADEF-915E-C3C1-C17DAD1DC31D}"/>
              </a:ext>
            </a:extLst>
          </p:cNvPr>
          <p:cNvSpPr txBox="1">
            <a:spLocks/>
          </p:cNvSpPr>
          <p:nvPr/>
        </p:nvSpPr>
        <p:spPr>
          <a:xfrm>
            <a:off x="1383648" y="2645177"/>
            <a:ext cx="5682097" cy="6529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l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fr-FR" dirty="0">
                <a:solidFill>
                  <a:schemeClr val="tx1"/>
                </a:solidFill>
              </a:rPr>
              <a:t>ETUDE DE FAISABILITÉ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6F0FD28-79B1-6A72-B0F2-FA83881692C1}"/>
              </a:ext>
            </a:extLst>
          </p:cNvPr>
          <p:cNvGrpSpPr/>
          <p:nvPr/>
        </p:nvGrpSpPr>
        <p:grpSpPr>
          <a:xfrm>
            <a:off x="7095102" y="106025"/>
            <a:ext cx="4803065" cy="1003292"/>
            <a:chOff x="305684" y="76447"/>
            <a:chExt cx="4803065" cy="1003292"/>
          </a:xfrm>
        </p:grpSpPr>
        <p:sp>
          <p:nvSpPr>
            <p:cNvPr id="4" name="Google Shape;2004;p58">
              <a:extLst>
                <a:ext uri="{FF2B5EF4-FFF2-40B4-BE49-F238E27FC236}">
                  <a16:creationId xmlns:a16="http://schemas.microsoft.com/office/drawing/2014/main" id="{DB69803E-8966-81E9-5FCF-CDCB1084FC3C}"/>
                </a:ext>
              </a:extLst>
            </p:cNvPr>
            <p:cNvSpPr txBox="1">
              <a:spLocks/>
            </p:cNvSpPr>
            <p:nvPr/>
          </p:nvSpPr>
          <p:spPr>
            <a:xfrm>
              <a:off x="327726" y="632800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6" name="Google Shape;2008;p58">
              <a:extLst>
                <a:ext uri="{FF2B5EF4-FFF2-40B4-BE49-F238E27FC236}">
                  <a16:creationId xmlns:a16="http://schemas.microsoft.com/office/drawing/2014/main" id="{A98862DA-9AA7-4F56-9352-5C9D33171B35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7" name="Google Shape;2010;p58">
              <a:extLst>
                <a:ext uri="{FF2B5EF4-FFF2-40B4-BE49-F238E27FC236}">
                  <a16:creationId xmlns:a16="http://schemas.microsoft.com/office/drawing/2014/main" id="{FD4C55A0-81D6-04D4-4509-0E81456882CF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8" name="Google Shape;2012;p58">
              <a:extLst>
                <a:ext uri="{FF2B5EF4-FFF2-40B4-BE49-F238E27FC236}">
                  <a16:creationId xmlns:a16="http://schemas.microsoft.com/office/drawing/2014/main" id="{A2D92472-77E7-3664-D1CE-AF66D3A94156}"/>
                </a:ext>
              </a:extLst>
            </p:cNvPr>
            <p:cNvSpPr/>
            <p:nvPr/>
          </p:nvSpPr>
          <p:spPr>
            <a:xfrm>
              <a:off x="371184" y="128400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9" name="Google Shape;2013;p58">
              <a:extLst>
                <a:ext uri="{FF2B5EF4-FFF2-40B4-BE49-F238E27FC236}">
                  <a16:creationId xmlns:a16="http://schemas.microsoft.com/office/drawing/2014/main" id="{3392C49C-4289-FB2F-7E59-66639115C894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10" name="Google Shape;2014;p58">
              <a:extLst>
                <a:ext uri="{FF2B5EF4-FFF2-40B4-BE49-F238E27FC236}">
                  <a16:creationId xmlns:a16="http://schemas.microsoft.com/office/drawing/2014/main" id="{7397B806-52CF-1E39-670D-806EDA93563A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1" name="Google Shape;2015;p58">
              <a:extLst>
                <a:ext uri="{FF2B5EF4-FFF2-40B4-BE49-F238E27FC236}">
                  <a16:creationId xmlns:a16="http://schemas.microsoft.com/office/drawing/2014/main" id="{26E561EB-D83C-29D7-D4B8-AA8DF97A5ADD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2" name="Google Shape;2017;p58">
              <a:extLst>
                <a:ext uri="{FF2B5EF4-FFF2-40B4-BE49-F238E27FC236}">
                  <a16:creationId xmlns:a16="http://schemas.microsoft.com/office/drawing/2014/main" id="{1BBE75FE-2C61-3B7E-A3DF-30E40A1C7A87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3" name="Google Shape;2018;p58">
              <a:extLst>
                <a:ext uri="{FF2B5EF4-FFF2-40B4-BE49-F238E27FC236}">
                  <a16:creationId xmlns:a16="http://schemas.microsoft.com/office/drawing/2014/main" id="{F9683AE7-FBD7-27D4-C99C-479C7DB649D7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5" name="Google Shape;2019;p58">
                <a:extLst>
                  <a:ext uri="{FF2B5EF4-FFF2-40B4-BE49-F238E27FC236}">
                    <a16:creationId xmlns:a16="http://schemas.microsoft.com/office/drawing/2014/main" id="{B754311D-B185-2220-CE42-247FD6BD8A53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6" name="Google Shape;2020;p58">
                <a:extLst>
                  <a:ext uri="{FF2B5EF4-FFF2-40B4-BE49-F238E27FC236}">
                    <a16:creationId xmlns:a16="http://schemas.microsoft.com/office/drawing/2014/main" id="{6CAC0C9D-8180-E8E0-1568-15FCE4958C1F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4" name="Google Shape;2021;p58">
              <a:extLst>
                <a:ext uri="{FF2B5EF4-FFF2-40B4-BE49-F238E27FC236}">
                  <a16:creationId xmlns:a16="http://schemas.microsoft.com/office/drawing/2014/main" id="{BF1713F8-2001-068E-A646-0D475E92169D}"/>
                </a:ext>
              </a:extLst>
            </p:cNvPr>
            <p:cNvGrpSpPr/>
            <p:nvPr/>
          </p:nvGrpSpPr>
          <p:grpSpPr>
            <a:xfrm>
              <a:off x="507485" y="243084"/>
              <a:ext cx="287846" cy="241282"/>
              <a:chOff x="1421638" y="4125629"/>
              <a:chExt cx="374709" cy="374010"/>
            </a:xfrm>
          </p:grpSpPr>
          <p:sp>
            <p:nvSpPr>
              <p:cNvPr id="33" name="Google Shape;2022;p58">
                <a:extLst>
                  <a:ext uri="{FF2B5EF4-FFF2-40B4-BE49-F238E27FC236}">
                    <a16:creationId xmlns:a16="http://schemas.microsoft.com/office/drawing/2014/main" id="{3E8807B3-43A0-67D3-8B0D-4E3FCCD54036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4" name="Google Shape;2023;p58">
                <a:extLst>
                  <a:ext uri="{FF2B5EF4-FFF2-40B4-BE49-F238E27FC236}">
                    <a16:creationId xmlns:a16="http://schemas.microsoft.com/office/drawing/2014/main" id="{BD0A7C48-9782-0DAF-A0F6-0B8EE0C702D4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5" name="Google Shape;2024;p58">
              <a:extLst>
                <a:ext uri="{FF2B5EF4-FFF2-40B4-BE49-F238E27FC236}">
                  <a16:creationId xmlns:a16="http://schemas.microsoft.com/office/drawing/2014/main" id="{C1FA0426-7169-FEA8-6178-67AFF79E4B03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1" name="Google Shape;2025;p58">
                <a:extLst>
                  <a:ext uri="{FF2B5EF4-FFF2-40B4-BE49-F238E27FC236}">
                    <a16:creationId xmlns:a16="http://schemas.microsoft.com/office/drawing/2014/main" id="{939D88D7-9CDA-A779-9E2C-95A5DBD06693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2" name="Google Shape;2026;p58">
                <a:extLst>
                  <a:ext uri="{FF2B5EF4-FFF2-40B4-BE49-F238E27FC236}">
                    <a16:creationId xmlns:a16="http://schemas.microsoft.com/office/drawing/2014/main" id="{ED393C44-D492-7ED9-BA31-48D39334CA98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3" name="Google Shape;2027;p58">
                <a:extLst>
                  <a:ext uri="{FF2B5EF4-FFF2-40B4-BE49-F238E27FC236}">
                    <a16:creationId xmlns:a16="http://schemas.microsoft.com/office/drawing/2014/main" id="{7E089D5A-9FE5-F273-C008-B03CA1EDD19E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028;p58">
                <a:extLst>
                  <a:ext uri="{FF2B5EF4-FFF2-40B4-BE49-F238E27FC236}">
                    <a16:creationId xmlns:a16="http://schemas.microsoft.com/office/drawing/2014/main" id="{9B36A886-01D1-9CD1-4DEC-0D9B1089F0DE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29;p58">
                <a:extLst>
                  <a:ext uri="{FF2B5EF4-FFF2-40B4-BE49-F238E27FC236}">
                    <a16:creationId xmlns:a16="http://schemas.microsoft.com/office/drawing/2014/main" id="{4BADC1BC-7CFD-5C94-395F-ABF986199A47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30;p58">
                <a:extLst>
                  <a:ext uri="{FF2B5EF4-FFF2-40B4-BE49-F238E27FC236}">
                    <a16:creationId xmlns:a16="http://schemas.microsoft.com/office/drawing/2014/main" id="{89DBB27D-F57A-CE3B-4310-D1CE71EC8C43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31;p58">
                <a:extLst>
                  <a:ext uri="{FF2B5EF4-FFF2-40B4-BE49-F238E27FC236}">
                    <a16:creationId xmlns:a16="http://schemas.microsoft.com/office/drawing/2014/main" id="{BCB28690-47C9-5A56-7BB3-3F4D560B00A6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032;p58">
                <a:extLst>
                  <a:ext uri="{FF2B5EF4-FFF2-40B4-BE49-F238E27FC236}">
                    <a16:creationId xmlns:a16="http://schemas.microsoft.com/office/drawing/2014/main" id="{ACB064CD-DFDF-F007-C9D7-42F6B8581817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33;p58">
                <a:extLst>
                  <a:ext uri="{FF2B5EF4-FFF2-40B4-BE49-F238E27FC236}">
                    <a16:creationId xmlns:a16="http://schemas.microsoft.com/office/drawing/2014/main" id="{E7BAFD02-A2F5-6D0D-9D20-7746C3071546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4;p58">
                <a:extLst>
                  <a:ext uri="{FF2B5EF4-FFF2-40B4-BE49-F238E27FC236}">
                    <a16:creationId xmlns:a16="http://schemas.microsoft.com/office/drawing/2014/main" id="{0DB69276-1938-4596-10E6-FED9731F4162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5;p58">
                <a:extLst>
                  <a:ext uri="{FF2B5EF4-FFF2-40B4-BE49-F238E27FC236}">
                    <a16:creationId xmlns:a16="http://schemas.microsoft.com/office/drawing/2014/main" id="{4E209CA9-FC6D-9D7F-79AA-F61EE06A8F82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2" name="Google Shape;2036;p58">
                <a:extLst>
                  <a:ext uri="{FF2B5EF4-FFF2-40B4-BE49-F238E27FC236}">
                    <a16:creationId xmlns:a16="http://schemas.microsoft.com/office/drawing/2014/main" id="{C593C7E0-332E-CB33-FD39-3D1066559BA5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6" name="Google Shape;2013;p58">
              <a:extLst>
                <a:ext uri="{FF2B5EF4-FFF2-40B4-BE49-F238E27FC236}">
                  <a16:creationId xmlns:a16="http://schemas.microsoft.com/office/drawing/2014/main" id="{F4164B77-781E-6C43-7E44-7DE545986DF3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7" name="Graphique 16" descr="Flèche en cercle avec un remplissage uni">
              <a:extLst>
                <a:ext uri="{FF2B5EF4-FFF2-40B4-BE49-F238E27FC236}">
                  <a16:creationId xmlns:a16="http://schemas.microsoft.com/office/drawing/2014/main" id="{52A04CE3-16DE-FC7D-517A-466E9F05F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8" name="Google Shape;2008;p58">
              <a:extLst>
                <a:ext uri="{FF2B5EF4-FFF2-40B4-BE49-F238E27FC236}">
                  <a16:creationId xmlns:a16="http://schemas.microsoft.com/office/drawing/2014/main" id="{87883FBE-32D8-7FA0-C1B3-CB86A14DBA92}"/>
                </a:ext>
              </a:extLst>
            </p:cNvPr>
            <p:cNvSpPr txBox="1">
              <a:spLocks/>
            </p:cNvSpPr>
            <p:nvPr/>
          </p:nvSpPr>
          <p:spPr>
            <a:xfrm>
              <a:off x="2041559" y="686068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19" name="Google Shape;2008;p58">
              <a:extLst>
                <a:ext uri="{FF2B5EF4-FFF2-40B4-BE49-F238E27FC236}">
                  <a16:creationId xmlns:a16="http://schemas.microsoft.com/office/drawing/2014/main" id="{BFA88DD0-A6D2-162F-8B20-0F6C027CACB3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9700BF-5FD4-1682-2DE6-BE2769F92CA6}"/>
                </a:ext>
              </a:extLst>
            </p:cNvPr>
            <p:cNvSpPr/>
            <p:nvPr/>
          </p:nvSpPr>
          <p:spPr>
            <a:xfrm>
              <a:off x="305684" y="76447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space réservé du pied de page 2">
            <a:extLst>
              <a:ext uri="{FF2B5EF4-FFF2-40B4-BE49-F238E27FC236}">
                <a16:creationId xmlns:a16="http://schemas.microsoft.com/office/drawing/2014/main" id="{FCB3C686-92B2-649C-B890-8670A9806460}"/>
              </a:ext>
            </a:extLst>
          </p:cNvPr>
          <p:cNvSpPr txBox="1">
            <a:spLocks/>
          </p:cNvSpPr>
          <p:nvPr/>
        </p:nvSpPr>
        <p:spPr>
          <a:xfrm>
            <a:off x="8890917" y="6575914"/>
            <a:ext cx="33484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Formation FPGA- Eve CHAR- 18 juillet 2023 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A5C37022-4CA8-536F-2816-6BF48EE49A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130" y="2801349"/>
            <a:ext cx="2628564" cy="185368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B2D00CC9-C4E4-E0F7-BB87-D55C83B322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73" y="3568392"/>
            <a:ext cx="2709445" cy="19107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 74">
            <a:extLst>
              <a:ext uri="{FF2B5EF4-FFF2-40B4-BE49-F238E27FC236}">
                <a16:creationId xmlns:a16="http://schemas.microsoft.com/office/drawing/2014/main" id="{33BA9CD5-1F98-E05E-5555-2E21CD75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677" y="3008046"/>
            <a:ext cx="2483422" cy="195625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573BDE05-0D6E-E6C3-C1AB-C0097010E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98" y="3309524"/>
            <a:ext cx="2857101" cy="3086475"/>
          </a:xfrm>
          <a:prstGeom prst="rect">
            <a:avLst/>
          </a:prstGeom>
        </p:spPr>
      </p:pic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9EDBA9F-1CEB-FE11-6ADA-6B2F841F3435}"/>
              </a:ext>
            </a:extLst>
          </p:cNvPr>
          <p:cNvSpPr/>
          <p:nvPr/>
        </p:nvSpPr>
        <p:spPr>
          <a:xfrm>
            <a:off x="2383965" y="1125780"/>
            <a:ext cx="1864778" cy="5588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7D6C66A-2513-825B-E0A7-9CF7216CECE7}"/>
              </a:ext>
            </a:extLst>
          </p:cNvPr>
          <p:cNvSpPr txBox="1"/>
          <p:nvPr/>
        </p:nvSpPr>
        <p:spPr>
          <a:xfrm>
            <a:off x="2431325" y="1144352"/>
            <a:ext cx="169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Traduire la spécification en </a:t>
            </a:r>
            <a:r>
              <a:rPr lang="fr-FR" sz="1200" b="1" dirty="0">
                <a:solidFill>
                  <a:srgbClr val="FF00FF"/>
                </a:solidFill>
              </a:rPr>
              <a:t>exigences 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2B9FD78A-C5AA-67EC-1704-29646A139F4B}"/>
              </a:ext>
            </a:extLst>
          </p:cNvPr>
          <p:cNvSpPr/>
          <p:nvPr/>
        </p:nvSpPr>
        <p:spPr>
          <a:xfrm>
            <a:off x="4595840" y="1596290"/>
            <a:ext cx="1984323" cy="64633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DA85F9E-A9C7-3D6F-2A61-E48EB52B498A}"/>
              </a:ext>
            </a:extLst>
          </p:cNvPr>
          <p:cNvSpPr txBox="1"/>
          <p:nvPr/>
        </p:nvSpPr>
        <p:spPr>
          <a:xfrm>
            <a:off x="4595840" y="1603709"/>
            <a:ext cx="207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Réaliser un </a:t>
            </a:r>
            <a:r>
              <a:rPr lang="fr-FR" sz="1200" b="1" dirty="0">
                <a:solidFill>
                  <a:srgbClr val="00B050"/>
                </a:solidFill>
              </a:rPr>
              <a:t>plan de validation  </a:t>
            </a:r>
            <a:r>
              <a:rPr lang="fr-FR" sz="1200" b="1" u="sng" dirty="0"/>
              <a:t>procédure</a:t>
            </a:r>
            <a:r>
              <a:rPr lang="fr-FR" sz="1200" u="sng" dirty="0"/>
              <a:t> </a:t>
            </a:r>
            <a:r>
              <a:rPr lang="fr-FR" sz="1200" dirty="0"/>
              <a:t>de test :quoi et comment valider?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7A8A70D9-FC81-2E62-A991-E6E075FD3FFD}"/>
              </a:ext>
            </a:extLst>
          </p:cNvPr>
          <p:cNvSpPr/>
          <p:nvPr/>
        </p:nvSpPr>
        <p:spPr>
          <a:xfrm>
            <a:off x="6842366" y="2445071"/>
            <a:ext cx="2323948" cy="46166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3752142-2238-B92F-63DA-3413B698DF60}"/>
              </a:ext>
            </a:extLst>
          </p:cNvPr>
          <p:cNvSpPr txBox="1"/>
          <p:nvPr/>
        </p:nvSpPr>
        <p:spPr>
          <a:xfrm>
            <a:off x="6907060" y="2405769"/>
            <a:ext cx="232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Réaliser un </a:t>
            </a:r>
            <a:r>
              <a:rPr lang="fr-FR" sz="1200" b="1" dirty="0">
                <a:solidFill>
                  <a:srgbClr val="7030A0"/>
                </a:solidFill>
              </a:rPr>
              <a:t>cahier de recette </a:t>
            </a:r>
            <a:r>
              <a:rPr lang="fr-FR" sz="1200" dirty="0"/>
              <a:t>: </a:t>
            </a:r>
            <a:r>
              <a:rPr lang="fr-FR" sz="1200" b="1" u="sng" dirty="0"/>
              <a:t>résultats</a:t>
            </a:r>
            <a:r>
              <a:rPr lang="fr-FR" sz="1200" dirty="0"/>
              <a:t> et preuves de validation</a:t>
            </a:r>
          </a:p>
        </p:txBody>
      </p:sp>
      <p:sp>
        <p:nvSpPr>
          <p:cNvPr id="44" name="Flèche : virage 43">
            <a:extLst>
              <a:ext uri="{FF2B5EF4-FFF2-40B4-BE49-F238E27FC236}">
                <a16:creationId xmlns:a16="http://schemas.microsoft.com/office/drawing/2014/main" id="{6B13ADBB-B340-B512-1392-9BDD1BEE5405}"/>
              </a:ext>
            </a:extLst>
          </p:cNvPr>
          <p:cNvSpPr/>
          <p:nvPr/>
        </p:nvSpPr>
        <p:spPr>
          <a:xfrm rot="5400000">
            <a:off x="4697065" y="890146"/>
            <a:ext cx="295855" cy="1078093"/>
          </a:xfrm>
          <a:prstGeom prst="ben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Flèche : virage 44">
            <a:extLst>
              <a:ext uri="{FF2B5EF4-FFF2-40B4-BE49-F238E27FC236}">
                <a16:creationId xmlns:a16="http://schemas.microsoft.com/office/drawing/2014/main" id="{A335552E-6A0D-006A-0190-A0DBAA4585BA}"/>
              </a:ext>
            </a:extLst>
          </p:cNvPr>
          <p:cNvSpPr/>
          <p:nvPr/>
        </p:nvSpPr>
        <p:spPr>
          <a:xfrm rot="5400000">
            <a:off x="6946732" y="1803623"/>
            <a:ext cx="320373" cy="88391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Flèche : virage 58">
            <a:extLst>
              <a:ext uri="{FF2B5EF4-FFF2-40B4-BE49-F238E27FC236}">
                <a16:creationId xmlns:a16="http://schemas.microsoft.com/office/drawing/2014/main" id="{3A7C08CC-FCA4-E90F-DC63-395C0B1E3ADD}"/>
              </a:ext>
            </a:extLst>
          </p:cNvPr>
          <p:cNvSpPr/>
          <p:nvPr/>
        </p:nvSpPr>
        <p:spPr>
          <a:xfrm rot="5400000">
            <a:off x="4711528" y="2329037"/>
            <a:ext cx="343519" cy="1245221"/>
          </a:xfrm>
          <a:prstGeom prst="ben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Flèche : virage 59">
            <a:extLst>
              <a:ext uri="{FF2B5EF4-FFF2-40B4-BE49-F238E27FC236}">
                <a16:creationId xmlns:a16="http://schemas.microsoft.com/office/drawing/2014/main" id="{60C25514-E039-EC93-D483-7F195E555DE4}"/>
              </a:ext>
            </a:extLst>
          </p:cNvPr>
          <p:cNvSpPr/>
          <p:nvPr/>
        </p:nvSpPr>
        <p:spPr>
          <a:xfrm rot="5400000">
            <a:off x="7025871" y="2867566"/>
            <a:ext cx="320373" cy="883917"/>
          </a:xfrm>
          <a:prstGeom prst="ben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2" name="Google Shape;2089;p62">
            <a:extLst>
              <a:ext uri="{FF2B5EF4-FFF2-40B4-BE49-F238E27FC236}">
                <a16:creationId xmlns:a16="http://schemas.microsoft.com/office/drawing/2014/main" id="{DBAE3DFC-2CE0-0EF5-8BB9-F89113559764}"/>
              </a:ext>
            </a:extLst>
          </p:cNvPr>
          <p:cNvSpPr txBox="1">
            <a:spLocks/>
          </p:cNvSpPr>
          <p:nvPr/>
        </p:nvSpPr>
        <p:spPr>
          <a:xfrm>
            <a:off x="753825" y="121579"/>
            <a:ext cx="3227155" cy="10695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l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ETUDE DE FAISABILITÉ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EF20FDA-D09B-26E1-5686-B0A0BA809898}"/>
              </a:ext>
            </a:extLst>
          </p:cNvPr>
          <p:cNvSpPr/>
          <p:nvPr/>
        </p:nvSpPr>
        <p:spPr>
          <a:xfrm>
            <a:off x="392999" y="1156445"/>
            <a:ext cx="1073842" cy="5588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F2427E3-D088-FAB4-4194-583C47FDBFA9}"/>
              </a:ext>
            </a:extLst>
          </p:cNvPr>
          <p:cNvSpPr txBox="1"/>
          <p:nvPr/>
        </p:nvSpPr>
        <p:spPr>
          <a:xfrm>
            <a:off x="440359" y="1175017"/>
            <a:ext cx="1060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/>
                </a:solidFill>
              </a:rPr>
              <a:t>spécification</a:t>
            </a:r>
            <a:endParaRPr lang="fr-FR" sz="1200" b="1" u="sng" dirty="0"/>
          </a:p>
        </p:txBody>
      </p:sp>
      <p:sp>
        <p:nvSpPr>
          <p:cNvPr id="66" name="Flèche : virage 65">
            <a:extLst>
              <a:ext uri="{FF2B5EF4-FFF2-40B4-BE49-F238E27FC236}">
                <a16:creationId xmlns:a16="http://schemas.microsoft.com/office/drawing/2014/main" id="{44B7787E-491E-D4CC-45BB-95AC8EAB2D77}"/>
              </a:ext>
            </a:extLst>
          </p:cNvPr>
          <p:cNvSpPr/>
          <p:nvPr/>
        </p:nvSpPr>
        <p:spPr>
          <a:xfrm rot="5400000">
            <a:off x="2180390" y="1859979"/>
            <a:ext cx="332503" cy="780122"/>
          </a:xfrm>
          <a:prstGeom prst="bentArrow">
            <a:avLst>
              <a:gd name="adj1" fmla="val 25000"/>
              <a:gd name="adj2" fmla="val 18888"/>
              <a:gd name="adj3" fmla="val 50000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7" name="Flèche : double flèche horizontale 66">
            <a:extLst>
              <a:ext uri="{FF2B5EF4-FFF2-40B4-BE49-F238E27FC236}">
                <a16:creationId xmlns:a16="http://schemas.microsoft.com/office/drawing/2014/main" id="{E5355A5C-AB7E-7957-F674-155CE5029135}"/>
              </a:ext>
            </a:extLst>
          </p:cNvPr>
          <p:cNvSpPr/>
          <p:nvPr/>
        </p:nvSpPr>
        <p:spPr>
          <a:xfrm>
            <a:off x="1453198" y="1289229"/>
            <a:ext cx="899447" cy="248735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space réservé du numéro de diapositive 68">
            <a:extLst>
              <a:ext uri="{FF2B5EF4-FFF2-40B4-BE49-F238E27FC236}">
                <a16:creationId xmlns:a16="http://schemas.microsoft.com/office/drawing/2014/main" id="{C48417BF-21FB-ACF0-1851-3FFC924A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/>
                </a:solidFill>
              </a:rPr>
              <a:t>4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1" name="Espace réservé du pied de page 9">
            <a:extLst>
              <a:ext uri="{FF2B5EF4-FFF2-40B4-BE49-F238E27FC236}">
                <a16:creationId xmlns:a16="http://schemas.microsoft.com/office/drawing/2014/main" id="{B9850E54-8F93-C120-F163-82B67355D79F}"/>
              </a:ext>
            </a:extLst>
          </p:cNvPr>
          <p:cNvSpPr txBox="1">
            <a:spLocks/>
          </p:cNvSpPr>
          <p:nvPr/>
        </p:nvSpPr>
        <p:spPr>
          <a:xfrm>
            <a:off x="-705616" y="6547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EB572AB8-292A-32DE-E5E8-D240CB262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0"/>
          <a:stretch/>
        </p:blipFill>
        <p:spPr bwMode="auto">
          <a:xfrm rot="16200000">
            <a:off x="-814482" y="2779159"/>
            <a:ext cx="3588560" cy="1716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A13A42D8-624B-B4DB-4003-5845F6C360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55"/>
          <a:stretch/>
        </p:blipFill>
        <p:spPr bwMode="auto">
          <a:xfrm>
            <a:off x="2050547" y="2587093"/>
            <a:ext cx="2138812" cy="841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E2CE47E9-1853-FBAA-1A61-91F71742F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91" y="5254020"/>
            <a:ext cx="1971210" cy="147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CF0B203F-52CD-3701-33B1-07A6F90368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96" y="3520978"/>
            <a:ext cx="2783998" cy="1635210"/>
          </a:xfrm>
          <a:prstGeom prst="rect">
            <a:avLst/>
          </a:prstGeom>
          <a:noFill/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72577415-987E-736E-70EC-427ECD80F860}"/>
              </a:ext>
            </a:extLst>
          </p:cNvPr>
          <p:cNvGrpSpPr/>
          <p:nvPr/>
        </p:nvGrpSpPr>
        <p:grpSpPr>
          <a:xfrm>
            <a:off x="7095102" y="106025"/>
            <a:ext cx="4803065" cy="1003292"/>
            <a:chOff x="305684" y="76447"/>
            <a:chExt cx="4803065" cy="1003292"/>
          </a:xfrm>
        </p:grpSpPr>
        <p:sp>
          <p:nvSpPr>
            <p:cNvPr id="4" name="Google Shape;2004;p58">
              <a:extLst>
                <a:ext uri="{FF2B5EF4-FFF2-40B4-BE49-F238E27FC236}">
                  <a16:creationId xmlns:a16="http://schemas.microsoft.com/office/drawing/2014/main" id="{75F32FFC-45DC-9DC5-6F9D-4AE3AE011156}"/>
                </a:ext>
              </a:extLst>
            </p:cNvPr>
            <p:cNvSpPr txBox="1">
              <a:spLocks/>
            </p:cNvSpPr>
            <p:nvPr/>
          </p:nvSpPr>
          <p:spPr>
            <a:xfrm>
              <a:off x="327726" y="632800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" name="Google Shape;2008;p58">
              <a:extLst>
                <a:ext uri="{FF2B5EF4-FFF2-40B4-BE49-F238E27FC236}">
                  <a16:creationId xmlns:a16="http://schemas.microsoft.com/office/drawing/2014/main" id="{0A8B0672-D873-38CC-6C67-5647AA520DB1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6" name="Google Shape;2010;p58">
              <a:extLst>
                <a:ext uri="{FF2B5EF4-FFF2-40B4-BE49-F238E27FC236}">
                  <a16:creationId xmlns:a16="http://schemas.microsoft.com/office/drawing/2014/main" id="{2EF67C9E-E886-2DFC-4FEE-ECD90D62E30F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7" name="Google Shape;2012;p58">
              <a:extLst>
                <a:ext uri="{FF2B5EF4-FFF2-40B4-BE49-F238E27FC236}">
                  <a16:creationId xmlns:a16="http://schemas.microsoft.com/office/drawing/2014/main" id="{D5E3D0E2-B496-FD02-A5EB-D33840C79530}"/>
                </a:ext>
              </a:extLst>
            </p:cNvPr>
            <p:cNvSpPr/>
            <p:nvPr/>
          </p:nvSpPr>
          <p:spPr>
            <a:xfrm>
              <a:off x="371184" y="128400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8" name="Google Shape;2013;p58">
              <a:extLst>
                <a:ext uri="{FF2B5EF4-FFF2-40B4-BE49-F238E27FC236}">
                  <a16:creationId xmlns:a16="http://schemas.microsoft.com/office/drawing/2014/main" id="{2556A7B7-9653-E929-EA88-8B3900364A8B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9" name="Google Shape;2014;p58">
              <a:extLst>
                <a:ext uri="{FF2B5EF4-FFF2-40B4-BE49-F238E27FC236}">
                  <a16:creationId xmlns:a16="http://schemas.microsoft.com/office/drawing/2014/main" id="{ADD2BBC2-90DD-C2D3-C794-EC8477A058BD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0" name="Google Shape;2015;p58">
              <a:extLst>
                <a:ext uri="{FF2B5EF4-FFF2-40B4-BE49-F238E27FC236}">
                  <a16:creationId xmlns:a16="http://schemas.microsoft.com/office/drawing/2014/main" id="{17873B79-A81B-C790-A2F8-F8DD666EBDD2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1" name="Google Shape;2017;p58">
              <a:extLst>
                <a:ext uri="{FF2B5EF4-FFF2-40B4-BE49-F238E27FC236}">
                  <a16:creationId xmlns:a16="http://schemas.microsoft.com/office/drawing/2014/main" id="{BFF68BD5-7C60-0365-40F2-7545DEF6E366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2" name="Google Shape;2018;p58">
              <a:extLst>
                <a:ext uri="{FF2B5EF4-FFF2-40B4-BE49-F238E27FC236}">
                  <a16:creationId xmlns:a16="http://schemas.microsoft.com/office/drawing/2014/main" id="{55B5CAFB-BC48-7A70-2B4A-D365EA1320B5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4" name="Google Shape;2019;p58">
                <a:extLst>
                  <a:ext uri="{FF2B5EF4-FFF2-40B4-BE49-F238E27FC236}">
                    <a16:creationId xmlns:a16="http://schemas.microsoft.com/office/drawing/2014/main" id="{D033E52A-387F-4EBE-52E6-874F2C0756C8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5" name="Google Shape;2020;p58">
                <a:extLst>
                  <a:ext uri="{FF2B5EF4-FFF2-40B4-BE49-F238E27FC236}">
                    <a16:creationId xmlns:a16="http://schemas.microsoft.com/office/drawing/2014/main" id="{57C51600-571A-0950-31C8-3EAEE1611A51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3" name="Google Shape;2021;p58">
              <a:extLst>
                <a:ext uri="{FF2B5EF4-FFF2-40B4-BE49-F238E27FC236}">
                  <a16:creationId xmlns:a16="http://schemas.microsoft.com/office/drawing/2014/main" id="{0F348E89-6FD1-6311-DC6E-BD239B3A4113}"/>
                </a:ext>
              </a:extLst>
            </p:cNvPr>
            <p:cNvGrpSpPr/>
            <p:nvPr/>
          </p:nvGrpSpPr>
          <p:grpSpPr>
            <a:xfrm>
              <a:off x="507485" y="243084"/>
              <a:ext cx="287846" cy="241282"/>
              <a:chOff x="1421638" y="4125629"/>
              <a:chExt cx="374709" cy="374010"/>
            </a:xfrm>
          </p:grpSpPr>
          <p:sp>
            <p:nvSpPr>
              <p:cNvPr id="32" name="Google Shape;2022;p58">
                <a:extLst>
                  <a:ext uri="{FF2B5EF4-FFF2-40B4-BE49-F238E27FC236}">
                    <a16:creationId xmlns:a16="http://schemas.microsoft.com/office/drawing/2014/main" id="{15B89858-F1D3-6B5B-7C9F-649290712625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3" name="Google Shape;2023;p58">
                <a:extLst>
                  <a:ext uri="{FF2B5EF4-FFF2-40B4-BE49-F238E27FC236}">
                    <a16:creationId xmlns:a16="http://schemas.microsoft.com/office/drawing/2014/main" id="{33DA17F7-0485-C9B3-0573-11A7F8F75649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4" name="Google Shape;2024;p58">
              <a:extLst>
                <a:ext uri="{FF2B5EF4-FFF2-40B4-BE49-F238E27FC236}">
                  <a16:creationId xmlns:a16="http://schemas.microsoft.com/office/drawing/2014/main" id="{BF9CC3A2-EE8F-0968-1B7C-1C502E2D6C11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0" name="Google Shape;2025;p58">
                <a:extLst>
                  <a:ext uri="{FF2B5EF4-FFF2-40B4-BE49-F238E27FC236}">
                    <a16:creationId xmlns:a16="http://schemas.microsoft.com/office/drawing/2014/main" id="{CD1CCFB8-36A8-8E79-2343-BAA8F0740708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1" name="Google Shape;2026;p58">
                <a:extLst>
                  <a:ext uri="{FF2B5EF4-FFF2-40B4-BE49-F238E27FC236}">
                    <a16:creationId xmlns:a16="http://schemas.microsoft.com/office/drawing/2014/main" id="{C9D864C3-01DA-9CCA-AC98-465C56AB28F4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2" name="Google Shape;2027;p58">
                <a:extLst>
                  <a:ext uri="{FF2B5EF4-FFF2-40B4-BE49-F238E27FC236}">
                    <a16:creationId xmlns:a16="http://schemas.microsoft.com/office/drawing/2014/main" id="{8BDE531B-2B45-2A15-8741-46264D9BB0FF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3" name="Google Shape;2028;p58">
                <a:extLst>
                  <a:ext uri="{FF2B5EF4-FFF2-40B4-BE49-F238E27FC236}">
                    <a16:creationId xmlns:a16="http://schemas.microsoft.com/office/drawing/2014/main" id="{A2DF159A-76BD-3D25-64AE-73D237C20089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029;p58">
                <a:extLst>
                  <a:ext uri="{FF2B5EF4-FFF2-40B4-BE49-F238E27FC236}">
                    <a16:creationId xmlns:a16="http://schemas.microsoft.com/office/drawing/2014/main" id="{84CF52FE-8718-C884-00B1-2CC9F02F13D8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30;p58">
                <a:extLst>
                  <a:ext uri="{FF2B5EF4-FFF2-40B4-BE49-F238E27FC236}">
                    <a16:creationId xmlns:a16="http://schemas.microsoft.com/office/drawing/2014/main" id="{758819F2-A2C1-34F1-D245-FC327AF864F2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31;p58">
                <a:extLst>
                  <a:ext uri="{FF2B5EF4-FFF2-40B4-BE49-F238E27FC236}">
                    <a16:creationId xmlns:a16="http://schemas.microsoft.com/office/drawing/2014/main" id="{27FB5740-2B91-874D-F1BB-8F83DC89D3D9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32;p58">
                <a:extLst>
                  <a:ext uri="{FF2B5EF4-FFF2-40B4-BE49-F238E27FC236}">
                    <a16:creationId xmlns:a16="http://schemas.microsoft.com/office/drawing/2014/main" id="{39103923-092D-D44D-06B4-042EDFF0E638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033;p58">
                <a:extLst>
                  <a:ext uri="{FF2B5EF4-FFF2-40B4-BE49-F238E27FC236}">
                    <a16:creationId xmlns:a16="http://schemas.microsoft.com/office/drawing/2014/main" id="{5F108841-A65D-BDA4-3975-10CE01E81181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34;p58">
                <a:extLst>
                  <a:ext uri="{FF2B5EF4-FFF2-40B4-BE49-F238E27FC236}">
                    <a16:creationId xmlns:a16="http://schemas.microsoft.com/office/drawing/2014/main" id="{8906B980-3C00-E066-5434-AB3C62612A84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5;p58">
                <a:extLst>
                  <a:ext uri="{FF2B5EF4-FFF2-40B4-BE49-F238E27FC236}">
                    <a16:creationId xmlns:a16="http://schemas.microsoft.com/office/drawing/2014/main" id="{A1976649-5454-C13E-6BF6-970E10FFE895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6;p58">
                <a:extLst>
                  <a:ext uri="{FF2B5EF4-FFF2-40B4-BE49-F238E27FC236}">
                    <a16:creationId xmlns:a16="http://schemas.microsoft.com/office/drawing/2014/main" id="{2801411B-E61E-B261-5A23-D6A753720336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5" name="Google Shape;2013;p58">
              <a:extLst>
                <a:ext uri="{FF2B5EF4-FFF2-40B4-BE49-F238E27FC236}">
                  <a16:creationId xmlns:a16="http://schemas.microsoft.com/office/drawing/2014/main" id="{96C63BBE-E620-F9CC-0B16-083D7916F0B7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6" name="Graphique 15" descr="Flèche en cercle avec un remplissage uni">
              <a:extLst>
                <a:ext uri="{FF2B5EF4-FFF2-40B4-BE49-F238E27FC236}">
                  <a16:creationId xmlns:a16="http://schemas.microsoft.com/office/drawing/2014/main" id="{5798EB3A-3E7B-EF84-481E-9ED7E5BC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7" name="Google Shape;2008;p58">
              <a:extLst>
                <a:ext uri="{FF2B5EF4-FFF2-40B4-BE49-F238E27FC236}">
                  <a16:creationId xmlns:a16="http://schemas.microsoft.com/office/drawing/2014/main" id="{27D3458C-7E6C-34B0-1B06-E41289D51C7D}"/>
                </a:ext>
              </a:extLst>
            </p:cNvPr>
            <p:cNvSpPr txBox="1">
              <a:spLocks/>
            </p:cNvSpPr>
            <p:nvPr/>
          </p:nvSpPr>
          <p:spPr>
            <a:xfrm>
              <a:off x="2041559" y="686068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18" name="Google Shape;2008;p58">
              <a:extLst>
                <a:ext uri="{FF2B5EF4-FFF2-40B4-BE49-F238E27FC236}">
                  <a16:creationId xmlns:a16="http://schemas.microsoft.com/office/drawing/2014/main" id="{F573546A-6642-DC97-8838-8CEFC74AA87D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A8B449-D388-5F4B-BD39-216A4AEDF045}"/>
                </a:ext>
              </a:extLst>
            </p:cNvPr>
            <p:cNvSpPr/>
            <p:nvPr/>
          </p:nvSpPr>
          <p:spPr>
            <a:xfrm>
              <a:off x="305684" y="76447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0974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7C0283AF-15D1-E1A2-3DF6-14357D562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"/>
          <a:stretch/>
        </p:blipFill>
        <p:spPr>
          <a:xfrm>
            <a:off x="0" y="580553"/>
            <a:ext cx="8143162" cy="5914390"/>
          </a:xfrm>
          <a:prstGeom prst="rect">
            <a:avLst/>
          </a:prstGeom>
        </p:spPr>
      </p:pic>
      <p:sp>
        <p:nvSpPr>
          <p:cNvPr id="35" name="Google Shape;2089;p62">
            <a:extLst>
              <a:ext uri="{FF2B5EF4-FFF2-40B4-BE49-F238E27FC236}">
                <a16:creationId xmlns:a16="http://schemas.microsoft.com/office/drawing/2014/main" id="{4A461EFC-3A4F-0AD3-ABFF-2C5DCD16BEB0}"/>
              </a:ext>
            </a:extLst>
          </p:cNvPr>
          <p:cNvSpPr txBox="1">
            <a:spLocks/>
          </p:cNvSpPr>
          <p:nvPr/>
        </p:nvSpPr>
        <p:spPr>
          <a:xfrm>
            <a:off x="484696" y="70902"/>
            <a:ext cx="2785821" cy="66253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l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Plan de validation </a:t>
            </a:r>
          </a:p>
        </p:txBody>
      </p:sp>
      <p:sp>
        <p:nvSpPr>
          <p:cNvPr id="40" name="Espace réservé du numéro de diapositive 39">
            <a:extLst>
              <a:ext uri="{FF2B5EF4-FFF2-40B4-BE49-F238E27FC236}">
                <a16:creationId xmlns:a16="http://schemas.microsoft.com/office/drawing/2014/main" id="{D07C9D21-AF6F-0A5E-199C-3D02258B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/>
                </a:solidFill>
              </a:rPr>
              <a:t>5</a:t>
            </a:fld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DC82966-7845-C98F-C6DA-D7422E5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956" y="1890818"/>
            <a:ext cx="3267199" cy="2573650"/>
          </a:xfrm>
          <a:prstGeom prst="rect">
            <a:avLst/>
          </a:prstGeom>
        </p:spPr>
      </p:pic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FF5218CC-B5E1-232A-9CD9-F0B974D7F921}"/>
              </a:ext>
            </a:extLst>
          </p:cNvPr>
          <p:cNvSpPr/>
          <p:nvPr/>
        </p:nvSpPr>
        <p:spPr>
          <a:xfrm>
            <a:off x="6969830" y="3456530"/>
            <a:ext cx="1047750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id="{0944D3D3-A2C6-59E4-B5DE-A9CF348F7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574" y="4521192"/>
            <a:ext cx="4070928" cy="1657561"/>
          </a:xfrm>
          <a:prstGeom prst="rect">
            <a:avLst/>
          </a:prstGeom>
        </p:spPr>
      </p:pic>
      <p:sp>
        <p:nvSpPr>
          <p:cNvPr id="153" name="Espace réservé du pied de page 9">
            <a:extLst>
              <a:ext uri="{FF2B5EF4-FFF2-40B4-BE49-F238E27FC236}">
                <a16:creationId xmlns:a16="http://schemas.microsoft.com/office/drawing/2014/main" id="{D2682811-3CD5-3121-0040-66B270D68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3817" y="6538912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901A09-DD3D-003F-6969-551FCCE6A287}"/>
              </a:ext>
            </a:extLst>
          </p:cNvPr>
          <p:cNvGrpSpPr/>
          <p:nvPr/>
        </p:nvGrpSpPr>
        <p:grpSpPr>
          <a:xfrm>
            <a:off x="7095102" y="106025"/>
            <a:ext cx="4803065" cy="1003292"/>
            <a:chOff x="305684" y="76447"/>
            <a:chExt cx="4803065" cy="1003292"/>
          </a:xfrm>
        </p:grpSpPr>
        <p:sp>
          <p:nvSpPr>
            <p:cNvPr id="4" name="Google Shape;2004;p58">
              <a:extLst>
                <a:ext uri="{FF2B5EF4-FFF2-40B4-BE49-F238E27FC236}">
                  <a16:creationId xmlns:a16="http://schemas.microsoft.com/office/drawing/2014/main" id="{4AFC12DE-F4CB-28F4-9DF1-8963EB4BDC49}"/>
                </a:ext>
              </a:extLst>
            </p:cNvPr>
            <p:cNvSpPr txBox="1">
              <a:spLocks/>
            </p:cNvSpPr>
            <p:nvPr/>
          </p:nvSpPr>
          <p:spPr>
            <a:xfrm>
              <a:off x="327726" y="632800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" name="Google Shape;2008;p58">
              <a:extLst>
                <a:ext uri="{FF2B5EF4-FFF2-40B4-BE49-F238E27FC236}">
                  <a16:creationId xmlns:a16="http://schemas.microsoft.com/office/drawing/2014/main" id="{E6012060-9215-3E15-D36F-C00B2A3CA2B9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6" name="Google Shape;2010;p58">
              <a:extLst>
                <a:ext uri="{FF2B5EF4-FFF2-40B4-BE49-F238E27FC236}">
                  <a16:creationId xmlns:a16="http://schemas.microsoft.com/office/drawing/2014/main" id="{A4D9819F-088B-D097-6579-B089ED513786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7" name="Google Shape;2012;p58">
              <a:extLst>
                <a:ext uri="{FF2B5EF4-FFF2-40B4-BE49-F238E27FC236}">
                  <a16:creationId xmlns:a16="http://schemas.microsoft.com/office/drawing/2014/main" id="{F7742CE4-CA89-0D62-06C6-7DBA85DECEEE}"/>
                </a:ext>
              </a:extLst>
            </p:cNvPr>
            <p:cNvSpPr/>
            <p:nvPr/>
          </p:nvSpPr>
          <p:spPr>
            <a:xfrm>
              <a:off x="371184" y="128400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8" name="Google Shape;2013;p58">
              <a:extLst>
                <a:ext uri="{FF2B5EF4-FFF2-40B4-BE49-F238E27FC236}">
                  <a16:creationId xmlns:a16="http://schemas.microsoft.com/office/drawing/2014/main" id="{3F036263-E864-FE74-E5DD-6A87DDDBC895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9" name="Google Shape;2014;p58">
              <a:extLst>
                <a:ext uri="{FF2B5EF4-FFF2-40B4-BE49-F238E27FC236}">
                  <a16:creationId xmlns:a16="http://schemas.microsoft.com/office/drawing/2014/main" id="{CCE5EA64-C0EF-45D0-42F4-23FA2E0629BE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0" name="Google Shape;2015;p58">
              <a:extLst>
                <a:ext uri="{FF2B5EF4-FFF2-40B4-BE49-F238E27FC236}">
                  <a16:creationId xmlns:a16="http://schemas.microsoft.com/office/drawing/2014/main" id="{4F132208-76AD-E601-4C14-FA899F1B5F83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1" name="Google Shape;2017;p58">
              <a:extLst>
                <a:ext uri="{FF2B5EF4-FFF2-40B4-BE49-F238E27FC236}">
                  <a16:creationId xmlns:a16="http://schemas.microsoft.com/office/drawing/2014/main" id="{3A289C55-0AAC-5946-291C-05451776A3B9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2" name="Google Shape;2018;p58">
              <a:extLst>
                <a:ext uri="{FF2B5EF4-FFF2-40B4-BE49-F238E27FC236}">
                  <a16:creationId xmlns:a16="http://schemas.microsoft.com/office/drawing/2014/main" id="{228592BD-3949-6C78-FE39-A1942BF04AB2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4" name="Google Shape;2019;p58">
                <a:extLst>
                  <a:ext uri="{FF2B5EF4-FFF2-40B4-BE49-F238E27FC236}">
                    <a16:creationId xmlns:a16="http://schemas.microsoft.com/office/drawing/2014/main" id="{5859CC75-C690-4E49-85C6-13C0618C08A5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6" name="Google Shape;2020;p58">
                <a:extLst>
                  <a:ext uri="{FF2B5EF4-FFF2-40B4-BE49-F238E27FC236}">
                    <a16:creationId xmlns:a16="http://schemas.microsoft.com/office/drawing/2014/main" id="{C31E3CF8-4FD3-C1BD-C7F6-5DEEC191E7AE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3" name="Google Shape;2021;p58">
              <a:extLst>
                <a:ext uri="{FF2B5EF4-FFF2-40B4-BE49-F238E27FC236}">
                  <a16:creationId xmlns:a16="http://schemas.microsoft.com/office/drawing/2014/main" id="{518E1995-6DF5-6166-DA73-B4C6227D98E5}"/>
                </a:ext>
              </a:extLst>
            </p:cNvPr>
            <p:cNvGrpSpPr/>
            <p:nvPr/>
          </p:nvGrpSpPr>
          <p:grpSpPr>
            <a:xfrm>
              <a:off x="507485" y="243084"/>
              <a:ext cx="287846" cy="241282"/>
              <a:chOff x="1421638" y="4125629"/>
              <a:chExt cx="374709" cy="374010"/>
            </a:xfrm>
          </p:grpSpPr>
          <p:sp>
            <p:nvSpPr>
              <p:cNvPr id="32" name="Google Shape;2022;p58">
                <a:extLst>
                  <a:ext uri="{FF2B5EF4-FFF2-40B4-BE49-F238E27FC236}">
                    <a16:creationId xmlns:a16="http://schemas.microsoft.com/office/drawing/2014/main" id="{7DFB40D8-D127-12DF-DD07-DAEDAB9D1657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3" name="Google Shape;2023;p58">
                <a:extLst>
                  <a:ext uri="{FF2B5EF4-FFF2-40B4-BE49-F238E27FC236}">
                    <a16:creationId xmlns:a16="http://schemas.microsoft.com/office/drawing/2014/main" id="{C662CE2C-47CB-D61B-F516-FCB9F931C571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4" name="Google Shape;2024;p58">
              <a:extLst>
                <a:ext uri="{FF2B5EF4-FFF2-40B4-BE49-F238E27FC236}">
                  <a16:creationId xmlns:a16="http://schemas.microsoft.com/office/drawing/2014/main" id="{2A3DBB6B-D7A5-5565-4016-A2319946F0EE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0" name="Google Shape;2025;p58">
                <a:extLst>
                  <a:ext uri="{FF2B5EF4-FFF2-40B4-BE49-F238E27FC236}">
                    <a16:creationId xmlns:a16="http://schemas.microsoft.com/office/drawing/2014/main" id="{BA1F0ABB-6317-67B2-985E-D0C8ED79710F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1" name="Google Shape;2026;p58">
                <a:extLst>
                  <a:ext uri="{FF2B5EF4-FFF2-40B4-BE49-F238E27FC236}">
                    <a16:creationId xmlns:a16="http://schemas.microsoft.com/office/drawing/2014/main" id="{0164E23D-5484-2464-065E-E6245E5CC99B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2" name="Google Shape;2027;p58">
                <a:extLst>
                  <a:ext uri="{FF2B5EF4-FFF2-40B4-BE49-F238E27FC236}">
                    <a16:creationId xmlns:a16="http://schemas.microsoft.com/office/drawing/2014/main" id="{A7E44E38-8AD0-D0EE-FC60-F4C4CFC1F126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3" name="Google Shape;2028;p58">
                <a:extLst>
                  <a:ext uri="{FF2B5EF4-FFF2-40B4-BE49-F238E27FC236}">
                    <a16:creationId xmlns:a16="http://schemas.microsoft.com/office/drawing/2014/main" id="{40204C29-139A-2023-C3A4-DB7163655286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029;p58">
                <a:extLst>
                  <a:ext uri="{FF2B5EF4-FFF2-40B4-BE49-F238E27FC236}">
                    <a16:creationId xmlns:a16="http://schemas.microsoft.com/office/drawing/2014/main" id="{F26F8AC5-3637-CD0E-6090-A36379EBE66F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30;p58">
                <a:extLst>
                  <a:ext uri="{FF2B5EF4-FFF2-40B4-BE49-F238E27FC236}">
                    <a16:creationId xmlns:a16="http://schemas.microsoft.com/office/drawing/2014/main" id="{1B59114F-4431-A7D5-A4DD-0FF37FF6B7B0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31;p58">
                <a:extLst>
                  <a:ext uri="{FF2B5EF4-FFF2-40B4-BE49-F238E27FC236}">
                    <a16:creationId xmlns:a16="http://schemas.microsoft.com/office/drawing/2014/main" id="{C52A715D-2129-5618-9F32-7DF7BC49854A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32;p58">
                <a:extLst>
                  <a:ext uri="{FF2B5EF4-FFF2-40B4-BE49-F238E27FC236}">
                    <a16:creationId xmlns:a16="http://schemas.microsoft.com/office/drawing/2014/main" id="{7DE12E60-36E0-54BC-56DA-FEF80EB9B756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033;p58">
                <a:extLst>
                  <a:ext uri="{FF2B5EF4-FFF2-40B4-BE49-F238E27FC236}">
                    <a16:creationId xmlns:a16="http://schemas.microsoft.com/office/drawing/2014/main" id="{6D4A67E6-AD81-1B32-2FFE-47FECC552172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34;p58">
                <a:extLst>
                  <a:ext uri="{FF2B5EF4-FFF2-40B4-BE49-F238E27FC236}">
                    <a16:creationId xmlns:a16="http://schemas.microsoft.com/office/drawing/2014/main" id="{40E9D5E0-8597-6026-6E07-34E0F34C55A3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5;p58">
                <a:extLst>
                  <a:ext uri="{FF2B5EF4-FFF2-40B4-BE49-F238E27FC236}">
                    <a16:creationId xmlns:a16="http://schemas.microsoft.com/office/drawing/2014/main" id="{69F71564-D366-9C2A-BBB8-5CB76D3043F2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6;p58">
                <a:extLst>
                  <a:ext uri="{FF2B5EF4-FFF2-40B4-BE49-F238E27FC236}">
                    <a16:creationId xmlns:a16="http://schemas.microsoft.com/office/drawing/2014/main" id="{0A1B18A6-AE69-7162-21AC-3E914C0C393B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5" name="Google Shape;2013;p58">
              <a:extLst>
                <a:ext uri="{FF2B5EF4-FFF2-40B4-BE49-F238E27FC236}">
                  <a16:creationId xmlns:a16="http://schemas.microsoft.com/office/drawing/2014/main" id="{30CB47FA-7445-DEF1-62BE-C2FEFDCC2FD8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6" name="Graphique 15" descr="Flèche en cercle avec un remplissage uni">
              <a:extLst>
                <a:ext uri="{FF2B5EF4-FFF2-40B4-BE49-F238E27FC236}">
                  <a16:creationId xmlns:a16="http://schemas.microsoft.com/office/drawing/2014/main" id="{8900DBA0-91F2-3D98-AD60-602AFF02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7" name="Google Shape;2008;p58">
              <a:extLst>
                <a:ext uri="{FF2B5EF4-FFF2-40B4-BE49-F238E27FC236}">
                  <a16:creationId xmlns:a16="http://schemas.microsoft.com/office/drawing/2014/main" id="{45950FD7-8DD8-4828-296F-3F2FA4F9F8B7}"/>
                </a:ext>
              </a:extLst>
            </p:cNvPr>
            <p:cNvSpPr txBox="1">
              <a:spLocks/>
            </p:cNvSpPr>
            <p:nvPr/>
          </p:nvSpPr>
          <p:spPr>
            <a:xfrm>
              <a:off x="2041559" y="686068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18" name="Google Shape;2008;p58">
              <a:extLst>
                <a:ext uri="{FF2B5EF4-FFF2-40B4-BE49-F238E27FC236}">
                  <a16:creationId xmlns:a16="http://schemas.microsoft.com/office/drawing/2014/main" id="{508EF677-EC54-3B3E-E9BA-B028C75FEBE1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3D4AF0-0686-02CC-18BC-6B1EEB56A7A5}"/>
                </a:ext>
              </a:extLst>
            </p:cNvPr>
            <p:cNvSpPr/>
            <p:nvPr/>
          </p:nvSpPr>
          <p:spPr>
            <a:xfrm>
              <a:off x="305684" y="76447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6928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5378196" y="3020671"/>
            <a:ext cx="3510491" cy="22140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kern="0" dirty="0">
                <a:latin typeface="Calibri" panose="020F0502020204030204" pitchFamily="34" charset="0"/>
                <a:ea typeface="Times New Roman" panose="02020603050405020304" pitchFamily="18" charset="0"/>
              </a:rPr>
              <a:t>Choix technique</a:t>
            </a:r>
          </a:p>
          <a:p>
            <a:pPr>
              <a:lnSpc>
                <a:spcPct val="100000"/>
              </a:lnSpc>
            </a:pPr>
            <a:endParaRPr lang="fr-FR" sz="1800" kern="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fr-FR" sz="1800" kern="0" dirty="0">
                <a:latin typeface="Calibri" panose="020F0502020204030204" pitchFamily="34" charset="0"/>
                <a:ea typeface="Times New Roman" panose="02020603050405020304" pitchFamily="18" charset="0"/>
              </a:rPr>
              <a:t>C</a:t>
            </a:r>
            <a:r>
              <a:rPr lang="fr-F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onception 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fr-FR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globale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fr-FR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détaillée 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51332" y="593367"/>
            <a:ext cx="5682097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dirty="0"/>
              <a:t>Comment?</a:t>
            </a:r>
          </a:p>
        </p:txBody>
      </p:sp>
      <p:cxnSp>
        <p:nvCxnSpPr>
          <p:cNvPr id="2092" name="Google Shape;2092;p6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089;p62">
            <a:extLst>
              <a:ext uri="{FF2B5EF4-FFF2-40B4-BE49-F238E27FC236}">
                <a16:creationId xmlns:a16="http://schemas.microsoft.com/office/drawing/2014/main" id="{0CC4B43E-21D7-B6BC-7DF6-D3CB3E8C0A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28139" y="2537638"/>
            <a:ext cx="5682097" cy="4830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fr-FR" dirty="0"/>
              <a:t>DEVELOPPEMENT PROJET :</a:t>
            </a:r>
          </a:p>
        </p:txBody>
      </p:sp>
      <p:sp>
        <p:nvSpPr>
          <p:cNvPr id="37" name="Espace réservé du pied de page 2">
            <a:extLst>
              <a:ext uri="{FF2B5EF4-FFF2-40B4-BE49-F238E27FC236}">
                <a16:creationId xmlns:a16="http://schemas.microsoft.com/office/drawing/2014/main" id="{50172C53-D25E-0003-8DB9-E03DCDE80179}"/>
              </a:ext>
            </a:extLst>
          </p:cNvPr>
          <p:cNvSpPr txBox="1">
            <a:spLocks/>
          </p:cNvSpPr>
          <p:nvPr/>
        </p:nvSpPr>
        <p:spPr>
          <a:xfrm>
            <a:off x="8890917" y="6575914"/>
            <a:ext cx="33484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Formation FPGA- Eve CHAR- 18 juillet 2023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4866A01-4D2F-8378-2BAC-A3BD883EE420}"/>
              </a:ext>
            </a:extLst>
          </p:cNvPr>
          <p:cNvGrpSpPr/>
          <p:nvPr/>
        </p:nvGrpSpPr>
        <p:grpSpPr>
          <a:xfrm>
            <a:off x="7117144" y="106025"/>
            <a:ext cx="4781023" cy="1003292"/>
            <a:chOff x="327726" y="76447"/>
            <a:chExt cx="4781023" cy="1003292"/>
          </a:xfrm>
        </p:grpSpPr>
        <p:sp>
          <p:nvSpPr>
            <p:cNvPr id="4" name="Google Shape;2004;p58">
              <a:extLst>
                <a:ext uri="{FF2B5EF4-FFF2-40B4-BE49-F238E27FC236}">
                  <a16:creationId xmlns:a16="http://schemas.microsoft.com/office/drawing/2014/main" id="{9A477FC3-816C-1920-A054-8B8E4C7BBC74}"/>
                </a:ext>
              </a:extLst>
            </p:cNvPr>
            <p:cNvSpPr txBox="1">
              <a:spLocks/>
            </p:cNvSpPr>
            <p:nvPr/>
          </p:nvSpPr>
          <p:spPr>
            <a:xfrm>
              <a:off x="327726" y="632800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5" name="Google Shape;2008;p58">
              <a:extLst>
                <a:ext uri="{FF2B5EF4-FFF2-40B4-BE49-F238E27FC236}">
                  <a16:creationId xmlns:a16="http://schemas.microsoft.com/office/drawing/2014/main" id="{88BBB4DB-67E9-2656-8CCA-210F19A660F1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7" name="Google Shape;2010;p58">
              <a:extLst>
                <a:ext uri="{FF2B5EF4-FFF2-40B4-BE49-F238E27FC236}">
                  <a16:creationId xmlns:a16="http://schemas.microsoft.com/office/drawing/2014/main" id="{507C6E4C-907C-EB4E-8E44-5130E8B79903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8" name="Google Shape;2012;p58">
              <a:extLst>
                <a:ext uri="{FF2B5EF4-FFF2-40B4-BE49-F238E27FC236}">
                  <a16:creationId xmlns:a16="http://schemas.microsoft.com/office/drawing/2014/main" id="{9EBCD656-A5B4-22A9-DEFD-C3DD9C5B217D}"/>
                </a:ext>
              </a:extLst>
            </p:cNvPr>
            <p:cNvSpPr/>
            <p:nvPr/>
          </p:nvSpPr>
          <p:spPr>
            <a:xfrm>
              <a:off x="371184" y="128400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9" name="Google Shape;2013;p58">
              <a:extLst>
                <a:ext uri="{FF2B5EF4-FFF2-40B4-BE49-F238E27FC236}">
                  <a16:creationId xmlns:a16="http://schemas.microsoft.com/office/drawing/2014/main" id="{BA49AAEB-2C34-E22A-EFEF-CC58F4E486AF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10" name="Google Shape;2014;p58">
              <a:extLst>
                <a:ext uri="{FF2B5EF4-FFF2-40B4-BE49-F238E27FC236}">
                  <a16:creationId xmlns:a16="http://schemas.microsoft.com/office/drawing/2014/main" id="{DFAF6253-0386-7790-995A-4283BD55C080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1" name="Google Shape;2015;p58">
              <a:extLst>
                <a:ext uri="{FF2B5EF4-FFF2-40B4-BE49-F238E27FC236}">
                  <a16:creationId xmlns:a16="http://schemas.microsoft.com/office/drawing/2014/main" id="{D226DF71-1141-1A23-5596-8CEC7BE50A56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2" name="Google Shape;2017;p58">
              <a:extLst>
                <a:ext uri="{FF2B5EF4-FFF2-40B4-BE49-F238E27FC236}">
                  <a16:creationId xmlns:a16="http://schemas.microsoft.com/office/drawing/2014/main" id="{BA55BD32-1D86-85D2-F4C6-B61604BB0DBE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13" name="Google Shape;2018;p58">
              <a:extLst>
                <a:ext uri="{FF2B5EF4-FFF2-40B4-BE49-F238E27FC236}">
                  <a16:creationId xmlns:a16="http://schemas.microsoft.com/office/drawing/2014/main" id="{ED37C212-DC76-2CA6-42DB-B555F8886E76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35" name="Google Shape;2019;p58">
                <a:extLst>
                  <a:ext uri="{FF2B5EF4-FFF2-40B4-BE49-F238E27FC236}">
                    <a16:creationId xmlns:a16="http://schemas.microsoft.com/office/drawing/2014/main" id="{BB2E1FCE-9786-2230-2BCC-4CE2B9DF8F6D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6" name="Google Shape;2020;p58">
                <a:extLst>
                  <a:ext uri="{FF2B5EF4-FFF2-40B4-BE49-F238E27FC236}">
                    <a16:creationId xmlns:a16="http://schemas.microsoft.com/office/drawing/2014/main" id="{1C9FBD54-8C63-6BD0-0481-B193E78AD5FC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4" name="Google Shape;2021;p58">
              <a:extLst>
                <a:ext uri="{FF2B5EF4-FFF2-40B4-BE49-F238E27FC236}">
                  <a16:creationId xmlns:a16="http://schemas.microsoft.com/office/drawing/2014/main" id="{5BABECD3-C16F-8B24-D977-7C52C50068C4}"/>
                </a:ext>
              </a:extLst>
            </p:cNvPr>
            <p:cNvGrpSpPr/>
            <p:nvPr/>
          </p:nvGrpSpPr>
          <p:grpSpPr>
            <a:xfrm>
              <a:off x="507485" y="243084"/>
              <a:ext cx="287846" cy="241282"/>
              <a:chOff x="1421638" y="4125629"/>
              <a:chExt cx="374709" cy="374010"/>
            </a:xfrm>
          </p:grpSpPr>
          <p:sp>
            <p:nvSpPr>
              <p:cNvPr id="33" name="Google Shape;2022;p58">
                <a:extLst>
                  <a:ext uri="{FF2B5EF4-FFF2-40B4-BE49-F238E27FC236}">
                    <a16:creationId xmlns:a16="http://schemas.microsoft.com/office/drawing/2014/main" id="{428C5820-0F30-FD84-02B8-8990465B3834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4" name="Google Shape;2023;p58">
                <a:extLst>
                  <a:ext uri="{FF2B5EF4-FFF2-40B4-BE49-F238E27FC236}">
                    <a16:creationId xmlns:a16="http://schemas.microsoft.com/office/drawing/2014/main" id="{23067DA5-62DE-4DF1-F711-BC2E7FD09367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15" name="Google Shape;2024;p58">
              <a:extLst>
                <a:ext uri="{FF2B5EF4-FFF2-40B4-BE49-F238E27FC236}">
                  <a16:creationId xmlns:a16="http://schemas.microsoft.com/office/drawing/2014/main" id="{0C8B4CE6-74B4-D9FD-901D-07B381A3CA4C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1" name="Google Shape;2025;p58">
                <a:extLst>
                  <a:ext uri="{FF2B5EF4-FFF2-40B4-BE49-F238E27FC236}">
                    <a16:creationId xmlns:a16="http://schemas.microsoft.com/office/drawing/2014/main" id="{BCAF34C3-C1CC-3B81-EC05-C784BDF6B84C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2" name="Google Shape;2026;p58">
                <a:extLst>
                  <a:ext uri="{FF2B5EF4-FFF2-40B4-BE49-F238E27FC236}">
                    <a16:creationId xmlns:a16="http://schemas.microsoft.com/office/drawing/2014/main" id="{1AF9703E-78AB-42ED-EEE9-3CB45E5DC0F8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3" name="Google Shape;2027;p58">
                <a:extLst>
                  <a:ext uri="{FF2B5EF4-FFF2-40B4-BE49-F238E27FC236}">
                    <a16:creationId xmlns:a16="http://schemas.microsoft.com/office/drawing/2014/main" id="{2E1E696A-FCC7-2289-22FC-E4E83D43FDC0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028;p58">
                <a:extLst>
                  <a:ext uri="{FF2B5EF4-FFF2-40B4-BE49-F238E27FC236}">
                    <a16:creationId xmlns:a16="http://schemas.microsoft.com/office/drawing/2014/main" id="{9AC32269-332B-599A-1EF1-B4B971120646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" name="Google Shape;2029;p58">
                <a:extLst>
                  <a:ext uri="{FF2B5EF4-FFF2-40B4-BE49-F238E27FC236}">
                    <a16:creationId xmlns:a16="http://schemas.microsoft.com/office/drawing/2014/main" id="{57AB4C3B-EEEF-5119-3742-608764F5D561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" name="Google Shape;2030;p58">
                <a:extLst>
                  <a:ext uri="{FF2B5EF4-FFF2-40B4-BE49-F238E27FC236}">
                    <a16:creationId xmlns:a16="http://schemas.microsoft.com/office/drawing/2014/main" id="{ED949840-8138-27E2-92E8-955AEC274266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7" name="Google Shape;2031;p58">
                <a:extLst>
                  <a:ext uri="{FF2B5EF4-FFF2-40B4-BE49-F238E27FC236}">
                    <a16:creationId xmlns:a16="http://schemas.microsoft.com/office/drawing/2014/main" id="{51E6BAC5-C9D2-74A3-AD44-86A3256B714E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032;p58">
                <a:extLst>
                  <a:ext uri="{FF2B5EF4-FFF2-40B4-BE49-F238E27FC236}">
                    <a16:creationId xmlns:a16="http://schemas.microsoft.com/office/drawing/2014/main" id="{DDE09329-5E3B-6BDC-9F26-ED153E84F1C3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033;p58">
                <a:extLst>
                  <a:ext uri="{FF2B5EF4-FFF2-40B4-BE49-F238E27FC236}">
                    <a16:creationId xmlns:a16="http://schemas.microsoft.com/office/drawing/2014/main" id="{05E55E97-59FB-582A-62FA-EEAD820BC51F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0" name="Google Shape;2034;p58">
                <a:extLst>
                  <a:ext uri="{FF2B5EF4-FFF2-40B4-BE49-F238E27FC236}">
                    <a16:creationId xmlns:a16="http://schemas.microsoft.com/office/drawing/2014/main" id="{48B3470E-E096-AD02-4B6A-265F93563BEB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1" name="Google Shape;2035;p58">
                <a:extLst>
                  <a:ext uri="{FF2B5EF4-FFF2-40B4-BE49-F238E27FC236}">
                    <a16:creationId xmlns:a16="http://schemas.microsoft.com/office/drawing/2014/main" id="{B7D535B5-1BBC-24B0-129F-B73F64F0F0CB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2" name="Google Shape;2036;p58">
                <a:extLst>
                  <a:ext uri="{FF2B5EF4-FFF2-40B4-BE49-F238E27FC236}">
                    <a16:creationId xmlns:a16="http://schemas.microsoft.com/office/drawing/2014/main" id="{B24EB396-9835-F6C6-4056-DC23BE93DA66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6" name="Google Shape;2013;p58">
              <a:extLst>
                <a:ext uri="{FF2B5EF4-FFF2-40B4-BE49-F238E27FC236}">
                  <a16:creationId xmlns:a16="http://schemas.microsoft.com/office/drawing/2014/main" id="{D431E572-C478-CA8F-6F82-4F4E90AC4765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7" name="Graphique 16" descr="Flèche en cercle avec un remplissage uni">
              <a:extLst>
                <a:ext uri="{FF2B5EF4-FFF2-40B4-BE49-F238E27FC236}">
                  <a16:creationId xmlns:a16="http://schemas.microsoft.com/office/drawing/2014/main" id="{B47155E6-2A69-356D-0876-31FA76B97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18" name="Google Shape;2008;p58">
              <a:extLst>
                <a:ext uri="{FF2B5EF4-FFF2-40B4-BE49-F238E27FC236}">
                  <a16:creationId xmlns:a16="http://schemas.microsoft.com/office/drawing/2014/main" id="{0EC33CB1-67AC-13F0-F58E-090FF73D2F02}"/>
                </a:ext>
              </a:extLst>
            </p:cNvPr>
            <p:cNvSpPr txBox="1">
              <a:spLocks/>
            </p:cNvSpPr>
            <p:nvPr/>
          </p:nvSpPr>
          <p:spPr>
            <a:xfrm>
              <a:off x="2041559" y="686068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19" name="Google Shape;2008;p58">
              <a:extLst>
                <a:ext uri="{FF2B5EF4-FFF2-40B4-BE49-F238E27FC236}">
                  <a16:creationId xmlns:a16="http://schemas.microsoft.com/office/drawing/2014/main" id="{D11E2B7A-33C6-D730-CB68-B7F5AF8775F8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1E5DD-A852-3CEE-5513-3CC24FC619CA}"/>
                </a:ext>
              </a:extLst>
            </p:cNvPr>
            <p:cNvSpPr/>
            <p:nvPr/>
          </p:nvSpPr>
          <p:spPr>
            <a:xfrm>
              <a:off x="1167002" y="76447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724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04DB470-369C-1E5A-3FCA-4C440BA2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93" y="1201526"/>
            <a:ext cx="8254699" cy="3859102"/>
          </a:xfrm>
          <a:prstGeom prst="rect">
            <a:avLst/>
          </a:prstGeom>
        </p:spPr>
      </p:pic>
      <p:sp>
        <p:nvSpPr>
          <p:cNvPr id="9" name="Signe de multiplication 8">
            <a:extLst>
              <a:ext uri="{FF2B5EF4-FFF2-40B4-BE49-F238E27FC236}">
                <a16:creationId xmlns:a16="http://schemas.microsoft.com/office/drawing/2014/main" id="{F1C72A25-AE6A-158F-3538-FAA008CEFB29}"/>
              </a:ext>
            </a:extLst>
          </p:cNvPr>
          <p:cNvSpPr/>
          <p:nvPr/>
        </p:nvSpPr>
        <p:spPr>
          <a:xfrm>
            <a:off x="3046213" y="2439769"/>
            <a:ext cx="797807" cy="785090"/>
          </a:xfrm>
          <a:prstGeom prst="mathMultiply">
            <a:avLst>
              <a:gd name="adj1" fmla="val 94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2BC42C3A-6ED2-52AF-BEDA-F23E049C94C0}"/>
              </a:ext>
            </a:extLst>
          </p:cNvPr>
          <p:cNvSpPr/>
          <p:nvPr/>
        </p:nvSpPr>
        <p:spPr>
          <a:xfrm>
            <a:off x="3264620" y="3852291"/>
            <a:ext cx="579400" cy="610811"/>
          </a:xfrm>
          <a:prstGeom prst="mathMultiply">
            <a:avLst>
              <a:gd name="adj1" fmla="val 94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 descr="Coche avec un remplissage uni">
            <a:extLst>
              <a:ext uri="{FF2B5EF4-FFF2-40B4-BE49-F238E27FC236}">
                <a16:creationId xmlns:a16="http://schemas.microsoft.com/office/drawing/2014/main" id="{E18BD41B-10DB-78B3-E0D0-D62F76DDC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409" y="3304820"/>
            <a:ext cx="301804" cy="301804"/>
          </a:xfrm>
          <a:prstGeom prst="rect">
            <a:avLst/>
          </a:prstGeom>
        </p:spPr>
      </p:pic>
      <p:sp>
        <p:nvSpPr>
          <p:cNvPr id="12" name="Signe de multiplication 11">
            <a:extLst>
              <a:ext uri="{FF2B5EF4-FFF2-40B4-BE49-F238E27FC236}">
                <a16:creationId xmlns:a16="http://schemas.microsoft.com/office/drawing/2014/main" id="{91C8BA8E-B9F8-6800-3461-A24A905D4550}"/>
              </a:ext>
            </a:extLst>
          </p:cNvPr>
          <p:cNvSpPr/>
          <p:nvPr/>
        </p:nvSpPr>
        <p:spPr>
          <a:xfrm>
            <a:off x="4188074" y="3390564"/>
            <a:ext cx="579400" cy="610811"/>
          </a:xfrm>
          <a:prstGeom prst="mathMultiply">
            <a:avLst>
              <a:gd name="adj1" fmla="val 94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Signe de multiplication 12">
            <a:extLst>
              <a:ext uri="{FF2B5EF4-FFF2-40B4-BE49-F238E27FC236}">
                <a16:creationId xmlns:a16="http://schemas.microsoft.com/office/drawing/2014/main" id="{188789CE-251C-D327-1A8B-AFB2CCC884F3}"/>
              </a:ext>
            </a:extLst>
          </p:cNvPr>
          <p:cNvSpPr/>
          <p:nvPr/>
        </p:nvSpPr>
        <p:spPr>
          <a:xfrm>
            <a:off x="9602046" y="3241480"/>
            <a:ext cx="579400" cy="610811"/>
          </a:xfrm>
          <a:prstGeom prst="mathMultiply">
            <a:avLst>
              <a:gd name="adj1" fmla="val 94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igne de multiplication 13">
            <a:extLst>
              <a:ext uri="{FF2B5EF4-FFF2-40B4-BE49-F238E27FC236}">
                <a16:creationId xmlns:a16="http://schemas.microsoft.com/office/drawing/2014/main" id="{34FB0684-53D0-2189-640C-8EB48FA743FA}"/>
              </a:ext>
            </a:extLst>
          </p:cNvPr>
          <p:cNvSpPr/>
          <p:nvPr/>
        </p:nvSpPr>
        <p:spPr>
          <a:xfrm>
            <a:off x="10634141" y="3207166"/>
            <a:ext cx="579400" cy="610811"/>
          </a:xfrm>
          <a:prstGeom prst="mathMultiply">
            <a:avLst>
              <a:gd name="adj1" fmla="val 94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Signe de multiplication 14">
            <a:extLst>
              <a:ext uri="{FF2B5EF4-FFF2-40B4-BE49-F238E27FC236}">
                <a16:creationId xmlns:a16="http://schemas.microsoft.com/office/drawing/2014/main" id="{B35BEA5C-7FEE-58F3-4660-42CB96483812}"/>
              </a:ext>
            </a:extLst>
          </p:cNvPr>
          <p:cNvSpPr/>
          <p:nvPr/>
        </p:nvSpPr>
        <p:spPr>
          <a:xfrm>
            <a:off x="7918101" y="3852291"/>
            <a:ext cx="579400" cy="610811"/>
          </a:xfrm>
          <a:prstGeom prst="mathMultiply">
            <a:avLst>
              <a:gd name="adj1" fmla="val 94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igne de multiplication 15">
            <a:extLst>
              <a:ext uri="{FF2B5EF4-FFF2-40B4-BE49-F238E27FC236}">
                <a16:creationId xmlns:a16="http://schemas.microsoft.com/office/drawing/2014/main" id="{164A36C6-9C32-B23F-9EA2-00F0E5E7C634}"/>
              </a:ext>
            </a:extLst>
          </p:cNvPr>
          <p:cNvSpPr/>
          <p:nvPr/>
        </p:nvSpPr>
        <p:spPr>
          <a:xfrm>
            <a:off x="7999583" y="4389235"/>
            <a:ext cx="579400" cy="610811"/>
          </a:xfrm>
          <a:prstGeom prst="mathMultiply">
            <a:avLst>
              <a:gd name="adj1" fmla="val 94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5BE671C-55F9-937B-C76F-59193F71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214" y="1654679"/>
            <a:ext cx="718036" cy="7850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AD2250-C3D3-C998-F4DB-79B6033373A2}"/>
              </a:ext>
            </a:extLst>
          </p:cNvPr>
          <p:cNvCxnSpPr/>
          <p:nvPr/>
        </p:nvCxnSpPr>
        <p:spPr>
          <a:xfrm>
            <a:off x="7120251" y="2516542"/>
            <a:ext cx="298764" cy="6145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5A65F5C-9DDD-13EA-0161-CB11CDB48706}"/>
              </a:ext>
            </a:extLst>
          </p:cNvPr>
          <p:cNvCxnSpPr>
            <a:cxnSpLocks/>
          </p:cNvCxnSpPr>
          <p:nvPr/>
        </p:nvCxnSpPr>
        <p:spPr>
          <a:xfrm flipH="1">
            <a:off x="7419015" y="2516542"/>
            <a:ext cx="316872" cy="5807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15EC596-D794-1770-FEDE-D4E98DF536C2}"/>
              </a:ext>
            </a:extLst>
          </p:cNvPr>
          <p:cNvSpPr/>
          <p:nvPr/>
        </p:nvSpPr>
        <p:spPr>
          <a:xfrm>
            <a:off x="3163313" y="3619377"/>
            <a:ext cx="598653" cy="38199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4F57D50-081D-3759-3F73-890B4F582598}"/>
              </a:ext>
            </a:extLst>
          </p:cNvPr>
          <p:cNvSpPr/>
          <p:nvPr/>
        </p:nvSpPr>
        <p:spPr>
          <a:xfrm>
            <a:off x="7572383" y="3033860"/>
            <a:ext cx="598653" cy="38199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que 21" descr="Coche avec un remplissage uni">
            <a:extLst>
              <a:ext uri="{FF2B5EF4-FFF2-40B4-BE49-F238E27FC236}">
                <a16:creationId xmlns:a16="http://schemas.microsoft.com/office/drawing/2014/main" id="{502C9C60-1AB3-7E25-7D19-D204B55D2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3533" y="3373006"/>
            <a:ext cx="381998" cy="381998"/>
          </a:xfrm>
          <a:prstGeom prst="rect">
            <a:avLst/>
          </a:prstGeom>
        </p:spPr>
      </p:pic>
      <p:pic>
        <p:nvPicPr>
          <p:cNvPr id="23" name="Graphique 22" descr="Coche avec un remplissage uni">
            <a:extLst>
              <a:ext uri="{FF2B5EF4-FFF2-40B4-BE49-F238E27FC236}">
                <a16:creationId xmlns:a16="http://schemas.microsoft.com/office/drawing/2014/main" id="{3829D46F-F585-1F1A-D153-29624839B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3320" y="3428378"/>
            <a:ext cx="381998" cy="381998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E1940E44-A864-5BB9-59D1-F5A48E5040C9}"/>
              </a:ext>
            </a:extLst>
          </p:cNvPr>
          <p:cNvSpPr/>
          <p:nvPr/>
        </p:nvSpPr>
        <p:spPr>
          <a:xfrm>
            <a:off x="5542720" y="2872167"/>
            <a:ext cx="655764" cy="610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9898040-D122-06A8-3E0F-BDF80A1731B0}"/>
              </a:ext>
            </a:extLst>
          </p:cNvPr>
          <p:cNvSpPr/>
          <p:nvPr/>
        </p:nvSpPr>
        <p:spPr>
          <a:xfrm>
            <a:off x="6538861" y="2936075"/>
            <a:ext cx="655764" cy="610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Graphique 25" descr="Coche avec un remplissage uni">
            <a:extLst>
              <a:ext uri="{FF2B5EF4-FFF2-40B4-BE49-F238E27FC236}">
                <a16:creationId xmlns:a16="http://schemas.microsoft.com/office/drawing/2014/main" id="{1435D9EC-7DF4-D910-E2A2-FF9678AB5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4476" y="3535156"/>
            <a:ext cx="381998" cy="38199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B61CCD-05F3-6329-3B76-E22C0086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/>
                </a:solidFill>
              </a:rPr>
              <a:t>7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36" name="Google Shape;2089;p62">
            <a:extLst>
              <a:ext uri="{FF2B5EF4-FFF2-40B4-BE49-F238E27FC236}">
                <a16:creationId xmlns:a16="http://schemas.microsoft.com/office/drawing/2014/main" id="{DCCE2BC3-8310-DB87-CD5E-CC84209A7445}"/>
              </a:ext>
            </a:extLst>
          </p:cNvPr>
          <p:cNvSpPr txBox="1">
            <a:spLocks/>
          </p:cNvSpPr>
          <p:nvPr/>
        </p:nvSpPr>
        <p:spPr>
          <a:xfrm>
            <a:off x="183091" y="63940"/>
            <a:ext cx="6102734" cy="66253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l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Choix techniques de développement projet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E436466-E8B1-96B5-4817-543A7BA6A06B}"/>
              </a:ext>
            </a:extLst>
          </p:cNvPr>
          <p:cNvSpPr txBox="1"/>
          <p:nvPr/>
        </p:nvSpPr>
        <p:spPr>
          <a:xfrm>
            <a:off x="802290" y="1592762"/>
            <a:ext cx="336778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1 seul compteur de temporisation</a:t>
            </a:r>
          </a:p>
          <a:p>
            <a:r>
              <a:rPr lang="fr-FR" dirty="0"/>
              <a:t>Conservation des </a:t>
            </a:r>
            <a:r>
              <a:rPr lang="fr-FR" dirty="0" err="1"/>
              <a:t>FIFOs</a:t>
            </a:r>
            <a:r>
              <a:rPr lang="fr-FR" dirty="0"/>
              <a:t>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2B0BF66-A9AD-50E5-3BB6-C7E303DA742D}"/>
              </a:ext>
            </a:extLst>
          </p:cNvPr>
          <p:cNvSpPr txBox="1"/>
          <p:nvPr/>
        </p:nvSpPr>
        <p:spPr>
          <a:xfrm>
            <a:off x="1685118" y="2739249"/>
            <a:ext cx="33856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1 module de gestion des registres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40D7A08-4A72-D50E-A3F9-0E74792D732C}"/>
              </a:ext>
            </a:extLst>
          </p:cNvPr>
          <p:cNvSpPr txBox="1"/>
          <p:nvPr/>
        </p:nvSpPr>
        <p:spPr>
          <a:xfrm>
            <a:off x="2698749" y="3866034"/>
            <a:ext cx="38291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1 seul matrice de calcul de convolution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D4DA5E4-73AE-4BC4-C9F7-1CCFED17528E}"/>
              </a:ext>
            </a:extLst>
          </p:cNvPr>
          <p:cNvSpPr txBox="1"/>
          <p:nvPr/>
        </p:nvSpPr>
        <p:spPr>
          <a:xfrm>
            <a:off x="5989618" y="5627080"/>
            <a:ext cx="6076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développer code VHDL </a:t>
            </a:r>
            <a:r>
              <a:rPr lang="fr-FR" sz="1400" dirty="0"/>
              <a:t>(lecture et écriture) </a:t>
            </a:r>
            <a:r>
              <a:rPr lang="fr-FR" dirty="0"/>
              <a:t>sur des petites matrices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4C1179F0-6DD5-B120-A979-A1C34EE1FF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19" t="29189" r="23484"/>
          <a:stretch/>
        </p:blipFill>
        <p:spPr>
          <a:xfrm>
            <a:off x="6308314" y="5997583"/>
            <a:ext cx="2498550" cy="717533"/>
          </a:xfrm>
          <a:prstGeom prst="rect">
            <a:avLst/>
          </a:prstGeom>
        </p:spPr>
      </p:pic>
      <p:graphicFrame>
        <p:nvGraphicFramePr>
          <p:cNvPr id="59" name="Tableau 58">
            <a:extLst>
              <a:ext uri="{FF2B5EF4-FFF2-40B4-BE49-F238E27FC236}">
                <a16:creationId xmlns:a16="http://schemas.microsoft.com/office/drawing/2014/main" id="{ECF4F14E-615C-7C2B-21F1-5D4571879064}"/>
              </a:ext>
            </a:extLst>
          </p:cNvPr>
          <p:cNvGraphicFramePr>
            <a:graphicFrameLocks noGrp="1"/>
          </p:cNvGraphicFramePr>
          <p:nvPr/>
        </p:nvGraphicFramePr>
        <p:xfrm>
          <a:off x="8830977" y="6004805"/>
          <a:ext cx="3266680" cy="40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668">
                  <a:extLst>
                    <a:ext uri="{9D8B030D-6E8A-4147-A177-3AD203B41FA5}">
                      <a16:colId xmlns:a16="http://schemas.microsoft.com/office/drawing/2014/main" val="3367761630"/>
                    </a:ext>
                  </a:extLst>
                </a:gridCol>
                <a:gridCol w="326668">
                  <a:extLst>
                    <a:ext uri="{9D8B030D-6E8A-4147-A177-3AD203B41FA5}">
                      <a16:colId xmlns:a16="http://schemas.microsoft.com/office/drawing/2014/main" val="1581471616"/>
                    </a:ext>
                  </a:extLst>
                </a:gridCol>
                <a:gridCol w="326668">
                  <a:extLst>
                    <a:ext uri="{9D8B030D-6E8A-4147-A177-3AD203B41FA5}">
                      <a16:colId xmlns:a16="http://schemas.microsoft.com/office/drawing/2014/main" val="416305283"/>
                    </a:ext>
                  </a:extLst>
                </a:gridCol>
                <a:gridCol w="326668">
                  <a:extLst>
                    <a:ext uri="{9D8B030D-6E8A-4147-A177-3AD203B41FA5}">
                      <a16:colId xmlns:a16="http://schemas.microsoft.com/office/drawing/2014/main" val="1742221558"/>
                    </a:ext>
                  </a:extLst>
                </a:gridCol>
                <a:gridCol w="326668">
                  <a:extLst>
                    <a:ext uri="{9D8B030D-6E8A-4147-A177-3AD203B41FA5}">
                      <a16:colId xmlns:a16="http://schemas.microsoft.com/office/drawing/2014/main" val="519247538"/>
                    </a:ext>
                  </a:extLst>
                </a:gridCol>
                <a:gridCol w="326668">
                  <a:extLst>
                    <a:ext uri="{9D8B030D-6E8A-4147-A177-3AD203B41FA5}">
                      <a16:colId xmlns:a16="http://schemas.microsoft.com/office/drawing/2014/main" val="108774414"/>
                    </a:ext>
                  </a:extLst>
                </a:gridCol>
                <a:gridCol w="326668">
                  <a:extLst>
                    <a:ext uri="{9D8B030D-6E8A-4147-A177-3AD203B41FA5}">
                      <a16:colId xmlns:a16="http://schemas.microsoft.com/office/drawing/2014/main" val="1357987129"/>
                    </a:ext>
                  </a:extLst>
                </a:gridCol>
                <a:gridCol w="326668">
                  <a:extLst>
                    <a:ext uri="{9D8B030D-6E8A-4147-A177-3AD203B41FA5}">
                      <a16:colId xmlns:a16="http://schemas.microsoft.com/office/drawing/2014/main" val="79651382"/>
                    </a:ext>
                  </a:extLst>
                </a:gridCol>
                <a:gridCol w="326668">
                  <a:extLst>
                    <a:ext uri="{9D8B030D-6E8A-4147-A177-3AD203B41FA5}">
                      <a16:colId xmlns:a16="http://schemas.microsoft.com/office/drawing/2014/main" val="2818799205"/>
                    </a:ext>
                  </a:extLst>
                </a:gridCol>
                <a:gridCol w="326668">
                  <a:extLst>
                    <a:ext uri="{9D8B030D-6E8A-4147-A177-3AD203B41FA5}">
                      <a16:colId xmlns:a16="http://schemas.microsoft.com/office/drawing/2014/main" val="3624605013"/>
                    </a:ext>
                  </a:extLst>
                </a:gridCol>
              </a:tblGrid>
              <a:tr h="91282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00FFFF"/>
                          </a:highlight>
                        </a:rPr>
                        <a:t>1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00FFFF"/>
                          </a:highlight>
                        </a:rPr>
                        <a:t>2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00FFFF"/>
                          </a:highlight>
                        </a:rPr>
                        <a:t>3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00FFFF"/>
                          </a:highlight>
                        </a:rPr>
                        <a:t>4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00FFFF"/>
                          </a:highlight>
                        </a:rPr>
                        <a:t>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414243"/>
                  </a:ext>
                </a:extLst>
              </a:tr>
              <a:tr h="91282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00FFFF"/>
                          </a:highlight>
                        </a:rPr>
                        <a:t>11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65535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180543"/>
                  </a:ext>
                </a:extLst>
              </a:tr>
              <a:tr h="91282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  <a:highlight>
                            <a:srgbClr val="00FFFF"/>
                          </a:highlight>
                        </a:rPr>
                        <a:t>21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</a:rPr>
                        <a:t>65535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205239"/>
                  </a:ext>
                </a:extLst>
              </a:tr>
              <a:tr h="91282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32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</a:rPr>
                        <a:t>65535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65535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</a:rPr>
                        <a:t>65535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287106"/>
                  </a:ext>
                </a:extLst>
              </a:tr>
            </a:tbl>
          </a:graphicData>
        </a:graphic>
      </p:graphicFrame>
      <p:sp>
        <p:nvSpPr>
          <p:cNvPr id="60" name="Ellipse 59">
            <a:extLst>
              <a:ext uri="{FF2B5EF4-FFF2-40B4-BE49-F238E27FC236}">
                <a16:creationId xmlns:a16="http://schemas.microsoft.com/office/drawing/2014/main" id="{9A91F026-BE84-2115-564A-EB853EF0275C}"/>
              </a:ext>
            </a:extLst>
          </p:cNvPr>
          <p:cNvSpPr/>
          <p:nvPr/>
        </p:nvSpPr>
        <p:spPr>
          <a:xfrm>
            <a:off x="30546" y="896726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C9D5346-FBDC-C4BA-2B5E-03F62EA1D302}"/>
              </a:ext>
            </a:extLst>
          </p:cNvPr>
          <p:cNvSpPr/>
          <p:nvPr/>
        </p:nvSpPr>
        <p:spPr>
          <a:xfrm>
            <a:off x="523341" y="1654235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6074170-ACB7-329D-D450-33E87FCDA17A}"/>
              </a:ext>
            </a:extLst>
          </p:cNvPr>
          <p:cNvSpPr/>
          <p:nvPr/>
        </p:nvSpPr>
        <p:spPr>
          <a:xfrm>
            <a:off x="1349431" y="2810239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4FD8A78F-DF0A-0B3D-2F04-32F895208C6E}"/>
              </a:ext>
            </a:extLst>
          </p:cNvPr>
          <p:cNvSpPr/>
          <p:nvPr/>
        </p:nvSpPr>
        <p:spPr>
          <a:xfrm>
            <a:off x="2366588" y="3901529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D8A4D2E-72D9-2FB5-98A1-650F159EDA1D}"/>
              </a:ext>
            </a:extLst>
          </p:cNvPr>
          <p:cNvSpPr txBox="1"/>
          <p:nvPr/>
        </p:nvSpPr>
        <p:spPr>
          <a:xfrm>
            <a:off x="368142" y="712060"/>
            <a:ext cx="47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Utiliser le code du projet VGA (projet précédent)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5CF180D-913A-D6F1-D90E-CA44B0282106}"/>
              </a:ext>
            </a:extLst>
          </p:cNvPr>
          <p:cNvSpPr txBox="1"/>
          <p:nvPr/>
        </p:nvSpPr>
        <p:spPr>
          <a:xfrm>
            <a:off x="379012" y="947489"/>
            <a:ext cx="328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Retirer la PLL et les modules VGA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4EF96B2D-9ECD-526C-0401-EB991743FD35}"/>
              </a:ext>
            </a:extLst>
          </p:cNvPr>
          <p:cNvSpPr/>
          <p:nvPr/>
        </p:nvSpPr>
        <p:spPr>
          <a:xfrm>
            <a:off x="5657457" y="5662575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6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F3944C8-A556-45C6-C810-D2B12B6BEC0B}"/>
              </a:ext>
            </a:extLst>
          </p:cNvPr>
          <p:cNvGrpSpPr/>
          <p:nvPr/>
        </p:nvGrpSpPr>
        <p:grpSpPr>
          <a:xfrm>
            <a:off x="7117144" y="106025"/>
            <a:ext cx="4781023" cy="1003292"/>
            <a:chOff x="327726" y="76447"/>
            <a:chExt cx="4781023" cy="1003292"/>
          </a:xfrm>
        </p:grpSpPr>
        <p:sp>
          <p:nvSpPr>
            <p:cNvPr id="38" name="Google Shape;2004;p58">
              <a:extLst>
                <a:ext uri="{FF2B5EF4-FFF2-40B4-BE49-F238E27FC236}">
                  <a16:creationId xmlns:a16="http://schemas.microsoft.com/office/drawing/2014/main" id="{1CE893E9-951E-4FB8-04C7-E344A7807059}"/>
                </a:ext>
              </a:extLst>
            </p:cNvPr>
            <p:cNvSpPr txBox="1">
              <a:spLocks/>
            </p:cNvSpPr>
            <p:nvPr/>
          </p:nvSpPr>
          <p:spPr>
            <a:xfrm>
              <a:off x="327726" y="632800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39" name="Google Shape;2008;p58">
              <a:extLst>
                <a:ext uri="{FF2B5EF4-FFF2-40B4-BE49-F238E27FC236}">
                  <a16:creationId xmlns:a16="http://schemas.microsoft.com/office/drawing/2014/main" id="{A43448C1-BBC5-1BAA-87D8-CAD0FF9267BF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41" name="Google Shape;2010;p58">
              <a:extLst>
                <a:ext uri="{FF2B5EF4-FFF2-40B4-BE49-F238E27FC236}">
                  <a16:creationId xmlns:a16="http://schemas.microsoft.com/office/drawing/2014/main" id="{BA588AB9-3091-E0F3-3C0A-419DBCA9464A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45" name="Google Shape;2012;p58">
              <a:extLst>
                <a:ext uri="{FF2B5EF4-FFF2-40B4-BE49-F238E27FC236}">
                  <a16:creationId xmlns:a16="http://schemas.microsoft.com/office/drawing/2014/main" id="{EEC5CFBE-EBE9-80E7-3609-C1C8A09DDBAC}"/>
                </a:ext>
              </a:extLst>
            </p:cNvPr>
            <p:cNvSpPr/>
            <p:nvPr/>
          </p:nvSpPr>
          <p:spPr>
            <a:xfrm>
              <a:off x="371184" y="128400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46" name="Google Shape;2013;p58">
              <a:extLst>
                <a:ext uri="{FF2B5EF4-FFF2-40B4-BE49-F238E27FC236}">
                  <a16:creationId xmlns:a16="http://schemas.microsoft.com/office/drawing/2014/main" id="{A44184D6-D480-CB9B-CBFA-D029840B016C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47" name="Google Shape;2014;p58">
              <a:extLst>
                <a:ext uri="{FF2B5EF4-FFF2-40B4-BE49-F238E27FC236}">
                  <a16:creationId xmlns:a16="http://schemas.microsoft.com/office/drawing/2014/main" id="{8798764D-8D4D-6B69-9E93-CE18DA591783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49" name="Google Shape;2015;p58">
              <a:extLst>
                <a:ext uri="{FF2B5EF4-FFF2-40B4-BE49-F238E27FC236}">
                  <a16:creationId xmlns:a16="http://schemas.microsoft.com/office/drawing/2014/main" id="{929533EC-47A4-0122-6290-149886BF29E9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51" name="Google Shape;2017;p58">
              <a:extLst>
                <a:ext uri="{FF2B5EF4-FFF2-40B4-BE49-F238E27FC236}">
                  <a16:creationId xmlns:a16="http://schemas.microsoft.com/office/drawing/2014/main" id="{075AFDE7-F42B-C576-FFEB-AB2268AC8884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53" name="Google Shape;2018;p58">
              <a:extLst>
                <a:ext uri="{FF2B5EF4-FFF2-40B4-BE49-F238E27FC236}">
                  <a16:creationId xmlns:a16="http://schemas.microsoft.com/office/drawing/2014/main" id="{A4624206-ABFB-44F2-BE55-932842D3356B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87" name="Google Shape;2019;p58">
                <a:extLst>
                  <a:ext uri="{FF2B5EF4-FFF2-40B4-BE49-F238E27FC236}">
                    <a16:creationId xmlns:a16="http://schemas.microsoft.com/office/drawing/2014/main" id="{C25843EB-A6C9-D125-14A4-E4B2E9A2F326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8" name="Google Shape;2020;p58">
                <a:extLst>
                  <a:ext uri="{FF2B5EF4-FFF2-40B4-BE49-F238E27FC236}">
                    <a16:creationId xmlns:a16="http://schemas.microsoft.com/office/drawing/2014/main" id="{488F32BD-06B7-480A-8267-8880790DEEDA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55" name="Google Shape;2021;p58">
              <a:extLst>
                <a:ext uri="{FF2B5EF4-FFF2-40B4-BE49-F238E27FC236}">
                  <a16:creationId xmlns:a16="http://schemas.microsoft.com/office/drawing/2014/main" id="{9878674F-EA92-2155-A678-7EA53C1FA65E}"/>
                </a:ext>
              </a:extLst>
            </p:cNvPr>
            <p:cNvGrpSpPr/>
            <p:nvPr/>
          </p:nvGrpSpPr>
          <p:grpSpPr>
            <a:xfrm>
              <a:off x="507485" y="243084"/>
              <a:ext cx="287846" cy="241282"/>
              <a:chOff x="1421638" y="4125629"/>
              <a:chExt cx="374709" cy="374010"/>
            </a:xfrm>
          </p:grpSpPr>
          <p:sp>
            <p:nvSpPr>
              <p:cNvPr id="85" name="Google Shape;2022;p58">
                <a:extLst>
                  <a:ext uri="{FF2B5EF4-FFF2-40B4-BE49-F238E27FC236}">
                    <a16:creationId xmlns:a16="http://schemas.microsoft.com/office/drawing/2014/main" id="{BC57E853-01F5-5356-887F-61E16B09DDC5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6" name="Google Shape;2023;p58">
                <a:extLst>
                  <a:ext uri="{FF2B5EF4-FFF2-40B4-BE49-F238E27FC236}">
                    <a16:creationId xmlns:a16="http://schemas.microsoft.com/office/drawing/2014/main" id="{435E6A2C-9D43-610E-F59C-FD904AE05ACE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56" name="Google Shape;2024;p58">
              <a:extLst>
                <a:ext uri="{FF2B5EF4-FFF2-40B4-BE49-F238E27FC236}">
                  <a16:creationId xmlns:a16="http://schemas.microsoft.com/office/drawing/2014/main" id="{1393D588-90BF-68FE-C9BC-513BBEABF327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3" name="Google Shape;2025;p58">
                <a:extLst>
                  <a:ext uri="{FF2B5EF4-FFF2-40B4-BE49-F238E27FC236}">
                    <a16:creationId xmlns:a16="http://schemas.microsoft.com/office/drawing/2014/main" id="{AD802422-9FCF-F61F-1896-4F5E75AD7BCA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4" name="Google Shape;2026;p58">
                <a:extLst>
                  <a:ext uri="{FF2B5EF4-FFF2-40B4-BE49-F238E27FC236}">
                    <a16:creationId xmlns:a16="http://schemas.microsoft.com/office/drawing/2014/main" id="{B31ECDBD-ECA5-51C4-DCD5-840221CB3BF9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5" name="Google Shape;2027;p58">
                <a:extLst>
                  <a:ext uri="{FF2B5EF4-FFF2-40B4-BE49-F238E27FC236}">
                    <a16:creationId xmlns:a16="http://schemas.microsoft.com/office/drawing/2014/main" id="{B64111DA-AB40-DBD1-147A-7DC868E58CF4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6" name="Google Shape;2028;p58">
                <a:extLst>
                  <a:ext uri="{FF2B5EF4-FFF2-40B4-BE49-F238E27FC236}">
                    <a16:creationId xmlns:a16="http://schemas.microsoft.com/office/drawing/2014/main" id="{E0391652-CB8A-2FA5-8DD3-6A845DE6DDD8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7" name="Google Shape;2029;p58">
                <a:extLst>
                  <a:ext uri="{FF2B5EF4-FFF2-40B4-BE49-F238E27FC236}">
                    <a16:creationId xmlns:a16="http://schemas.microsoft.com/office/drawing/2014/main" id="{A7C9B44F-5E70-A8F7-CF5A-F82FB1AAA57D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8" name="Google Shape;2030;p58">
                <a:extLst>
                  <a:ext uri="{FF2B5EF4-FFF2-40B4-BE49-F238E27FC236}">
                    <a16:creationId xmlns:a16="http://schemas.microsoft.com/office/drawing/2014/main" id="{C8E07E7A-0797-71D5-CB0A-371BDFE280D5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79" name="Google Shape;2031;p58">
                <a:extLst>
                  <a:ext uri="{FF2B5EF4-FFF2-40B4-BE49-F238E27FC236}">
                    <a16:creationId xmlns:a16="http://schemas.microsoft.com/office/drawing/2014/main" id="{CFF1236B-2ADC-A16E-4D29-13C3582974A6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0" name="Google Shape;2032;p58">
                <a:extLst>
                  <a:ext uri="{FF2B5EF4-FFF2-40B4-BE49-F238E27FC236}">
                    <a16:creationId xmlns:a16="http://schemas.microsoft.com/office/drawing/2014/main" id="{D7944C8D-6935-0CF3-215D-AD2EF503E9B4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1" name="Google Shape;2033;p58">
                <a:extLst>
                  <a:ext uri="{FF2B5EF4-FFF2-40B4-BE49-F238E27FC236}">
                    <a16:creationId xmlns:a16="http://schemas.microsoft.com/office/drawing/2014/main" id="{EB98925D-C8D4-2419-F39A-DC4AC7C102E1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2" name="Google Shape;2034;p58">
                <a:extLst>
                  <a:ext uri="{FF2B5EF4-FFF2-40B4-BE49-F238E27FC236}">
                    <a16:creationId xmlns:a16="http://schemas.microsoft.com/office/drawing/2014/main" id="{76E29FB5-C6FA-4ADC-98F3-74F5E23A9A2A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3" name="Google Shape;2035;p58">
                <a:extLst>
                  <a:ext uri="{FF2B5EF4-FFF2-40B4-BE49-F238E27FC236}">
                    <a16:creationId xmlns:a16="http://schemas.microsoft.com/office/drawing/2014/main" id="{0C02794F-AF2F-C302-AEF2-08FA86353F06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4" name="Google Shape;2036;p58">
                <a:extLst>
                  <a:ext uri="{FF2B5EF4-FFF2-40B4-BE49-F238E27FC236}">
                    <a16:creationId xmlns:a16="http://schemas.microsoft.com/office/drawing/2014/main" id="{71493A93-CD54-97BC-80A1-B8FE829A4986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57" name="Google Shape;2013;p58">
              <a:extLst>
                <a:ext uri="{FF2B5EF4-FFF2-40B4-BE49-F238E27FC236}">
                  <a16:creationId xmlns:a16="http://schemas.microsoft.com/office/drawing/2014/main" id="{4DC51D62-9DD7-92FB-205E-2789B7A4C7F3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69" name="Graphique 68" descr="Flèche en cercle avec un remplissage uni">
              <a:extLst>
                <a:ext uri="{FF2B5EF4-FFF2-40B4-BE49-F238E27FC236}">
                  <a16:creationId xmlns:a16="http://schemas.microsoft.com/office/drawing/2014/main" id="{A35E7579-9106-803F-875F-E5C0CBBE4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70" name="Google Shape;2008;p58">
              <a:extLst>
                <a:ext uri="{FF2B5EF4-FFF2-40B4-BE49-F238E27FC236}">
                  <a16:creationId xmlns:a16="http://schemas.microsoft.com/office/drawing/2014/main" id="{518F6289-C9BE-6F60-2377-B4770FB40D70}"/>
                </a:ext>
              </a:extLst>
            </p:cNvPr>
            <p:cNvSpPr txBox="1">
              <a:spLocks/>
            </p:cNvSpPr>
            <p:nvPr/>
          </p:nvSpPr>
          <p:spPr>
            <a:xfrm>
              <a:off x="2041559" y="686068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71" name="Google Shape;2008;p58">
              <a:extLst>
                <a:ext uri="{FF2B5EF4-FFF2-40B4-BE49-F238E27FC236}">
                  <a16:creationId xmlns:a16="http://schemas.microsoft.com/office/drawing/2014/main" id="{FB9CE867-BD55-5C2A-8F18-C53F111BCC12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7D3B622-36C6-BBC0-D7ED-BF9B7F125AEC}"/>
                </a:ext>
              </a:extLst>
            </p:cNvPr>
            <p:cNvSpPr/>
            <p:nvPr/>
          </p:nvSpPr>
          <p:spPr>
            <a:xfrm>
              <a:off x="1167002" y="76447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9" name="Espace réservé du pied de page 9">
            <a:extLst>
              <a:ext uri="{FF2B5EF4-FFF2-40B4-BE49-F238E27FC236}">
                <a16:creationId xmlns:a16="http://schemas.microsoft.com/office/drawing/2014/main" id="{3A17A3C7-2B17-0A13-8572-834C0DFF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58133" y="6575977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6C2ED3-FE5F-4B15-878E-E606125EC16A}"/>
              </a:ext>
            </a:extLst>
          </p:cNvPr>
          <p:cNvSpPr txBox="1"/>
          <p:nvPr/>
        </p:nvSpPr>
        <p:spPr>
          <a:xfrm>
            <a:off x="3987592" y="4941570"/>
            <a:ext cx="375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Gestion des retards : synchronisation  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FF73F5-3813-DD55-739A-31EF505279F5}"/>
              </a:ext>
            </a:extLst>
          </p:cNvPr>
          <p:cNvSpPr/>
          <p:nvPr/>
        </p:nvSpPr>
        <p:spPr>
          <a:xfrm>
            <a:off x="3643805" y="4999844"/>
            <a:ext cx="332161" cy="298342"/>
          </a:xfrm>
          <a:prstGeom prst="ellipse">
            <a:avLst/>
          </a:prstGeom>
          <a:solidFill>
            <a:srgbClr val="57F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2138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4" grpId="0" animBg="1"/>
      <p:bldP spid="25" grpId="0" animBg="1"/>
      <p:bldP spid="37" grpId="0" animBg="1"/>
      <p:bldP spid="40" grpId="0"/>
      <p:bldP spid="42" grpId="0"/>
      <p:bldP spid="44" grpId="0"/>
      <p:bldP spid="60" grpId="0" animBg="1"/>
      <p:bldP spid="61" grpId="0" animBg="1"/>
      <p:bldP spid="62" grpId="0" animBg="1"/>
      <p:bldP spid="63" grpId="0" animBg="1"/>
      <p:bldP spid="65" grpId="0"/>
      <p:bldP spid="66" grpId="0"/>
      <p:bldP spid="67" grpId="0" animBg="1"/>
      <p:bldP spid="43" grpId="0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30A7AD-CFEC-A7F9-7588-F25F2AA8D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4046"/>
            <a:ext cx="12192000" cy="387163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9156C7B-1AF8-69BE-E8AB-CE4207E5E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51" y="568236"/>
            <a:ext cx="6569604" cy="1241939"/>
          </a:xfrm>
          <a:prstGeom prst="rect">
            <a:avLst/>
          </a:prstGeom>
        </p:spPr>
      </p:pic>
      <p:sp>
        <p:nvSpPr>
          <p:cNvPr id="2089" name="Google Shape;2089;p62"/>
          <p:cNvSpPr txBox="1">
            <a:spLocks noGrp="1"/>
          </p:cNvSpPr>
          <p:nvPr>
            <p:ph type="subTitle" idx="4294967295"/>
          </p:nvPr>
        </p:nvSpPr>
        <p:spPr>
          <a:xfrm>
            <a:off x="65142" y="1240922"/>
            <a:ext cx="4289425" cy="10699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600"/>
              <a:buNone/>
            </a:pPr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Conception globale et détaillée</a:t>
            </a:r>
          </a:p>
        </p:txBody>
      </p:sp>
      <p:sp>
        <p:nvSpPr>
          <p:cNvPr id="39" name="Vague 38">
            <a:extLst>
              <a:ext uri="{FF2B5EF4-FFF2-40B4-BE49-F238E27FC236}">
                <a16:creationId xmlns:a16="http://schemas.microsoft.com/office/drawing/2014/main" id="{BB5259C9-2CFE-793B-8A4F-FCDBF3DB0EC3}"/>
              </a:ext>
            </a:extLst>
          </p:cNvPr>
          <p:cNvSpPr/>
          <p:nvPr/>
        </p:nvSpPr>
        <p:spPr>
          <a:xfrm>
            <a:off x="10683533" y="88175"/>
            <a:ext cx="1340534" cy="564767"/>
          </a:xfrm>
          <a:prstGeom prst="wave">
            <a:avLst/>
          </a:prstGeom>
          <a:solidFill>
            <a:srgbClr val="9966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Conception globale 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64EB6B2-2E75-0BA5-15E0-BF14CCDDD254}"/>
              </a:ext>
            </a:extLst>
          </p:cNvPr>
          <p:cNvCxnSpPr>
            <a:cxnSpLocks/>
          </p:cNvCxnSpPr>
          <p:nvPr/>
        </p:nvCxnSpPr>
        <p:spPr>
          <a:xfrm flipH="1">
            <a:off x="1638624" y="1822111"/>
            <a:ext cx="4540838" cy="1985035"/>
          </a:xfrm>
          <a:prstGeom prst="line">
            <a:avLst/>
          </a:prstGeom>
          <a:ln w="3810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Connecteur droit 2079">
            <a:extLst>
              <a:ext uri="{FF2B5EF4-FFF2-40B4-BE49-F238E27FC236}">
                <a16:creationId xmlns:a16="http://schemas.microsoft.com/office/drawing/2014/main" id="{B5CDC1F2-5550-D8F9-A29E-B13F9740C097}"/>
              </a:ext>
            </a:extLst>
          </p:cNvPr>
          <p:cNvCxnSpPr>
            <a:cxnSpLocks/>
          </p:cNvCxnSpPr>
          <p:nvPr/>
        </p:nvCxnSpPr>
        <p:spPr>
          <a:xfrm flipH="1" flipV="1">
            <a:off x="11134725" y="1714500"/>
            <a:ext cx="704099" cy="2305050"/>
          </a:xfrm>
          <a:prstGeom prst="line">
            <a:avLst/>
          </a:prstGeom>
          <a:ln w="3810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Vague 39">
            <a:extLst>
              <a:ext uri="{FF2B5EF4-FFF2-40B4-BE49-F238E27FC236}">
                <a16:creationId xmlns:a16="http://schemas.microsoft.com/office/drawing/2014/main" id="{15F31519-251A-71D0-1B36-7CDAEDFA6D76}"/>
              </a:ext>
            </a:extLst>
          </p:cNvPr>
          <p:cNvSpPr/>
          <p:nvPr/>
        </p:nvSpPr>
        <p:spPr>
          <a:xfrm>
            <a:off x="402707" y="5882724"/>
            <a:ext cx="1258578" cy="589954"/>
          </a:xfrm>
          <a:prstGeom prst="wave">
            <a:avLst/>
          </a:prstGeom>
          <a:solidFill>
            <a:srgbClr val="9966FF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Conception détaillée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96AC44-F0C2-CD60-D674-45B98465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fld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Espace réservé du pied de page 9">
            <a:extLst>
              <a:ext uri="{FF2B5EF4-FFF2-40B4-BE49-F238E27FC236}">
                <a16:creationId xmlns:a16="http://schemas.microsoft.com/office/drawing/2014/main" id="{250BE6D0-1EBE-9D7C-1CA9-00F6CCC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1013" y="6538912"/>
            <a:ext cx="4114800" cy="365125"/>
          </a:xfrm>
        </p:spPr>
        <p:txBody>
          <a:bodyPr/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Formation FPGA- Eve CHAR- 18 juillet 2023 </a:t>
            </a:r>
          </a:p>
        </p:txBody>
      </p:sp>
      <p:grpSp>
        <p:nvGrpSpPr>
          <p:cNvPr id="2059" name="Groupe 2058">
            <a:extLst>
              <a:ext uri="{FF2B5EF4-FFF2-40B4-BE49-F238E27FC236}">
                <a16:creationId xmlns:a16="http://schemas.microsoft.com/office/drawing/2014/main" id="{9F6006FE-9AA3-D4A2-B0EA-73BBDA4DAEC2}"/>
              </a:ext>
            </a:extLst>
          </p:cNvPr>
          <p:cNvGrpSpPr/>
          <p:nvPr/>
        </p:nvGrpSpPr>
        <p:grpSpPr>
          <a:xfrm>
            <a:off x="88260" y="106025"/>
            <a:ext cx="4781023" cy="1003292"/>
            <a:chOff x="327726" y="76447"/>
            <a:chExt cx="4781023" cy="1003292"/>
          </a:xfrm>
        </p:grpSpPr>
        <p:sp>
          <p:nvSpPr>
            <p:cNvPr id="2060" name="Google Shape;2004;p58">
              <a:extLst>
                <a:ext uri="{FF2B5EF4-FFF2-40B4-BE49-F238E27FC236}">
                  <a16:creationId xmlns:a16="http://schemas.microsoft.com/office/drawing/2014/main" id="{B512E9E0-C061-04D7-3B99-EA9771541DE9}"/>
                </a:ext>
              </a:extLst>
            </p:cNvPr>
            <p:cNvSpPr txBox="1">
              <a:spLocks/>
            </p:cNvSpPr>
            <p:nvPr/>
          </p:nvSpPr>
          <p:spPr>
            <a:xfrm>
              <a:off x="327726" y="632800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2061" name="Google Shape;2008;p58">
              <a:extLst>
                <a:ext uri="{FF2B5EF4-FFF2-40B4-BE49-F238E27FC236}">
                  <a16:creationId xmlns:a16="http://schemas.microsoft.com/office/drawing/2014/main" id="{CE5CA4E3-08D2-CAAF-C2D2-71A02E0297B9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2062" name="Google Shape;2010;p58">
              <a:extLst>
                <a:ext uri="{FF2B5EF4-FFF2-40B4-BE49-F238E27FC236}">
                  <a16:creationId xmlns:a16="http://schemas.microsoft.com/office/drawing/2014/main" id="{F1E29924-DFBB-A4C5-FCF3-DAF8FF5321F9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2063" name="Google Shape;2012;p58">
              <a:extLst>
                <a:ext uri="{FF2B5EF4-FFF2-40B4-BE49-F238E27FC236}">
                  <a16:creationId xmlns:a16="http://schemas.microsoft.com/office/drawing/2014/main" id="{330D6822-6C20-BD35-571E-477BF71E27E0}"/>
                </a:ext>
              </a:extLst>
            </p:cNvPr>
            <p:cNvSpPr/>
            <p:nvPr/>
          </p:nvSpPr>
          <p:spPr>
            <a:xfrm>
              <a:off x="371184" y="128400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064" name="Google Shape;2013;p58">
              <a:extLst>
                <a:ext uri="{FF2B5EF4-FFF2-40B4-BE49-F238E27FC236}">
                  <a16:creationId xmlns:a16="http://schemas.microsoft.com/office/drawing/2014/main" id="{FB9AFC2D-F0E2-9575-1A4E-2F91BBD85B0C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2065" name="Google Shape;2014;p58">
              <a:extLst>
                <a:ext uri="{FF2B5EF4-FFF2-40B4-BE49-F238E27FC236}">
                  <a16:creationId xmlns:a16="http://schemas.microsoft.com/office/drawing/2014/main" id="{FE84D338-C51F-2D73-B41E-93D4E65FCA0C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066" name="Google Shape;2015;p58">
              <a:extLst>
                <a:ext uri="{FF2B5EF4-FFF2-40B4-BE49-F238E27FC236}">
                  <a16:creationId xmlns:a16="http://schemas.microsoft.com/office/drawing/2014/main" id="{1AA07652-3C5D-7952-89C6-862C8360D9B8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067" name="Google Shape;2017;p58">
              <a:extLst>
                <a:ext uri="{FF2B5EF4-FFF2-40B4-BE49-F238E27FC236}">
                  <a16:creationId xmlns:a16="http://schemas.microsoft.com/office/drawing/2014/main" id="{18494B34-D74A-B096-C036-17D02DE943AE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2068" name="Google Shape;2018;p58">
              <a:extLst>
                <a:ext uri="{FF2B5EF4-FFF2-40B4-BE49-F238E27FC236}">
                  <a16:creationId xmlns:a16="http://schemas.microsoft.com/office/drawing/2014/main" id="{C96F8089-5331-B1B9-8D52-2B4F3419422E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2092" name="Google Shape;2019;p58">
                <a:extLst>
                  <a:ext uri="{FF2B5EF4-FFF2-40B4-BE49-F238E27FC236}">
                    <a16:creationId xmlns:a16="http://schemas.microsoft.com/office/drawing/2014/main" id="{4CE77021-4F4C-94BB-66AB-4B2C4C73BEA1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93" name="Google Shape;2020;p58">
                <a:extLst>
                  <a:ext uri="{FF2B5EF4-FFF2-40B4-BE49-F238E27FC236}">
                    <a16:creationId xmlns:a16="http://schemas.microsoft.com/office/drawing/2014/main" id="{58271F93-A1CA-EFB8-82E5-6372A2D745C7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2069" name="Google Shape;2021;p58">
              <a:extLst>
                <a:ext uri="{FF2B5EF4-FFF2-40B4-BE49-F238E27FC236}">
                  <a16:creationId xmlns:a16="http://schemas.microsoft.com/office/drawing/2014/main" id="{ED4C1446-B755-305B-75ED-178A17E8C08D}"/>
                </a:ext>
              </a:extLst>
            </p:cNvPr>
            <p:cNvGrpSpPr/>
            <p:nvPr/>
          </p:nvGrpSpPr>
          <p:grpSpPr>
            <a:xfrm>
              <a:off x="507485" y="243084"/>
              <a:ext cx="287846" cy="241282"/>
              <a:chOff x="1421638" y="4125629"/>
              <a:chExt cx="374709" cy="374010"/>
            </a:xfrm>
          </p:grpSpPr>
          <p:sp>
            <p:nvSpPr>
              <p:cNvPr id="2090" name="Google Shape;2022;p58">
                <a:extLst>
                  <a:ext uri="{FF2B5EF4-FFF2-40B4-BE49-F238E27FC236}">
                    <a16:creationId xmlns:a16="http://schemas.microsoft.com/office/drawing/2014/main" id="{3AD87EC2-A10B-541F-4A94-6457E1BD7B00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91" name="Google Shape;2023;p58">
                <a:extLst>
                  <a:ext uri="{FF2B5EF4-FFF2-40B4-BE49-F238E27FC236}">
                    <a16:creationId xmlns:a16="http://schemas.microsoft.com/office/drawing/2014/main" id="{6BEEA722-9838-9787-D032-A83E5457C0D9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2070" name="Google Shape;2024;p58">
              <a:extLst>
                <a:ext uri="{FF2B5EF4-FFF2-40B4-BE49-F238E27FC236}">
                  <a16:creationId xmlns:a16="http://schemas.microsoft.com/office/drawing/2014/main" id="{CD1E83AF-04A0-9776-4DA2-BF98C9D661CD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076" name="Google Shape;2025;p58">
                <a:extLst>
                  <a:ext uri="{FF2B5EF4-FFF2-40B4-BE49-F238E27FC236}">
                    <a16:creationId xmlns:a16="http://schemas.microsoft.com/office/drawing/2014/main" id="{10EC602C-9B37-8E51-C09D-12BA095F6E97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77" name="Google Shape;2026;p58">
                <a:extLst>
                  <a:ext uri="{FF2B5EF4-FFF2-40B4-BE49-F238E27FC236}">
                    <a16:creationId xmlns:a16="http://schemas.microsoft.com/office/drawing/2014/main" id="{808F80FF-B9F7-474E-6BB1-FCB265BA2703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78" name="Google Shape;2027;p58">
                <a:extLst>
                  <a:ext uri="{FF2B5EF4-FFF2-40B4-BE49-F238E27FC236}">
                    <a16:creationId xmlns:a16="http://schemas.microsoft.com/office/drawing/2014/main" id="{9371F4D8-25EF-8BA6-E736-AF540328595B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79" name="Google Shape;2028;p58">
                <a:extLst>
                  <a:ext uri="{FF2B5EF4-FFF2-40B4-BE49-F238E27FC236}">
                    <a16:creationId xmlns:a16="http://schemas.microsoft.com/office/drawing/2014/main" id="{E40A176F-DD78-DFF7-50BA-55373A430B2F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81" name="Google Shape;2029;p58">
                <a:extLst>
                  <a:ext uri="{FF2B5EF4-FFF2-40B4-BE49-F238E27FC236}">
                    <a16:creationId xmlns:a16="http://schemas.microsoft.com/office/drawing/2014/main" id="{6B0D6D9E-9688-307B-1167-576C69B4240A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82" name="Google Shape;2030;p58">
                <a:extLst>
                  <a:ext uri="{FF2B5EF4-FFF2-40B4-BE49-F238E27FC236}">
                    <a16:creationId xmlns:a16="http://schemas.microsoft.com/office/drawing/2014/main" id="{43277D62-61DE-71B2-C9ED-9C3E3E470AB4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83" name="Google Shape;2031;p58">
                <a:extLst>
                  <a:ext uri="{FF2B5EF4-FFF2-40B4-BE49-F238E27FC236}">
                    <a16:creationId xmlns:a16="http://schemas.microsoft.com/office/drawing/2014/main" id="{82B84B12-432B-280A-D34E-1EDD4F78E756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84" name="Google Shape;2032;p58">
                <a:extLst>
                  <a:ext uri="{FF2B5EF4-FFF2-40B4-BE49-F238E27FC236}">
                    <a16:creationId xmlns:a16="http://schemas.microsoft.com/office/drawing/2014/main" id="{2B616091-6854-8083-0EF4-595395B6A2C1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85" name="Google Shape;2033;p58">
                <a:extLst>
                  <a:ext uri="{FF2B5EF4-FFF2-40B4-BE49-F238E27FC236}">
                    <a16:creationId xmlns:a16="http://schemas.microsoft.com/office/drawing/2014/main" id="{81CDD9D6-C467-ABC9-2741-AAF5571F655B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86" name="Google Shape;2034;p58">
                <a:extLst>
                  <a:ext uri="{FF2B5EF4-FFF2-40B4-BE49-F238E27FC236}">
                    <a16:creationId xmlns:a16="http://schemas.microsoft.com/office/drawing/2014/main" id="{64414C47-9CFA-5864-F2EB-8404BF7ACE93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87" name="Google Shape;2035;p58">
                <a:extLst>
                  <a:ext uri="{FF2B5EF4-FFF2-40B4-BE49-F238E27FC236}">
                    <a16:creationId xmlns:a16="http://schemas.microsoft.com/office/drawing/2014/main" id="{8DA31CC2-B002-3306-B887-D5F79A9D3974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88" name="Google Shape;2036;p58">
                <a:extLst>
                  <a:ext uri="{FF2B5EF4-FFF2-40B4-BE49-F238E27FC236}">
                    <a16:creationId xmlns:a16="http://schemas.microsoft.com/office/drawing/2014/main" id="{28B1B80A-2F20-3900-86F6-7F987B49D4D4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2071" name="Google Shape;2013;p58">
              <a:extLst>
                <a:ext uri="{FF2B5EF4-FFF2-40B4-BE49-F238E27FC236}">
                  <a16:creationId xmlns:a16="http://schemas.microsoft.com/office/drawing/2014/main" id="{07EFE2A5-85D0-4464-29A1-E5EC1E59A524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2072" name="Graphique 2071" descr="Flèche en cercle avec un remplissage uni">
              <a:extLst>
                <a:ext uri="{FF2B5EF4-FFF2-40B4-BE49-F238E27FC236}">
                  <a16:creationId xmlns:a16="http://schemas.microsoft.com/office/drawing/2014/main" id="{8CBDFF1B-9A15-5F45-72A8-0CB96159D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2073" name="Google Shape;2008;p58">
              <a:extLst>
                <a:ext uri="{FF2B5EF4-FFF2-40B4-BE49-F238E27FC236}">
                  <a16:creationId xmlns:a16="http://schemas.microsoft.com/office/drawing/2014/main" id="{D43F99BE-5FA7-34A4-E012-012AF44DA59D}"/>
                </a:ext>
              </a:extLst>
            </p:cNvPr>
            <p:cNvSpPr txBox="1">
              <a:spLocks/>
            </p:cNvSpPr>
            <p:nvPr/>
          </p:nvSpPr>
          <p:spPr>
            <a:xfrm>
              <a:off x="2041559" y="686068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2074" name="Google Shape;2008;p58">
              <a:extLst>
                <a:ext uri="{FF2B5EF4-FFF2-40B4-BE49-F238E27FC236}">
                  <a16:creationId xmlns:a16="http://schemas.microsoft.com/office/drawing/2014/main" id="{7550A86B-4028-C889-0456-C74AB0DF1770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C16BBFC9-E2E3-95D7-5671-D96F9C47AEBC}"/>
                </a:ext>
              </a:extLst>
            </p:cNvPr>
            <p:cNvSpPr/>
            <p:nvPr/>
          </p:nvSpPr>
          <p:spPr>
            <a:xfrm>
              <a:off x="1167002" y="76447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6168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>
            <a:extLst>
              <a:ext uri="{FF2B5EF4-FFF2-40B4-BE49-F238E27FC236}">
                <a16:creationId xmlns:a16="http://schemas.microsoft.com/office/drawing/2014/main" id="{7F5094A0-D0CA-D96E-61FB-4BC57FDED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5" t="6248" r="5217"/>
          <a:stretch/>
        </p:blipFill>
        <p:spPr>
          <a:xfrm rot="19249989">
            <a:off x="8901921" y="1682289"/>
            <a:ext cx="2040651" cy="172557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42656C-880E-D7BA-5B24-3F474D46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A89D-76B6-4ABE-8D5C-5128CBFB598A}" type="slidenum">
              <a:rPr lang="fr-FR" smtClean="0"/>
              <a:t>9</a:t>
            </a:fld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9EA9B5C-449E-0BFB-170C-4F95D710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12" y="4550082"/>
            <a:ext cx="3835333" cy="155087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920967F-0B35-2801-533E-4D889EF38FA2}"/>
              </a:ext>
            </a:extLst>
          </p:cNvPr>
          <p:cNvSpPr txBox="1"/>
          <p:nvPr/>
        </p:nvSpPr>
        <p:spPr>
          <a:xfrm>
            <a:off x="135326" y="56691"/>
            <a:ext cx="4977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Gestion des pixels (bufférisassions)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2E26318-F371-5568-28BD-C86FD1E6E419}"/>
              </a:ext>
            </a:extLst>
          </p:cNvPr>
          <p:cNvGrpSpPr/>
          <p:nvPr/>
        </p:nvGrpSpPr>
        <p:grpSpPr>
          <a:xfrm>
            <a:off x="7695403" y="56691"/>
            <a:ext cx="4781023" cy="1003292"/>
            <a:chOff x="327726" y="76447"/>
            <a:chExt cx="4781023" cy="1003292"/>
          </a:xfrm>
        </p:grpSpPr>
        <p:sp>
          <p:nvSpPr>
            <p:cNvPr id="28" name="Google Shape;2004;p58">
              <a:extLst>
                <a:ext uri="{FF2B5EF4-FFF2-40B4-BE49-F238E27FC236}">
                  <a16:creationId xmlns:a16="http://schemas.microsoft.com/office/drawing/2014/main" id="{09E53574-6763-C61D-62C3-6E167F79A0C4}"/>
                </a:ext>
              </a:extLst>
            </p:cNvPr>
            <p:cNvSpPr txBox="1">
              <a:spLocks/>
            </p:cNvSpPr>
            <p:nvPr/>
          </p:nvSpPr>
          <p:spPr>
            <a:xfrm>
              <a:off x="327726" y="632800"/>
              <a:ext cx="1245223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Quoi</a:t>
              </a:r>
            </a:p>
          </p:txBody>
        </p:sp>
        <p:sp>
          <p:nvSpPr>
            <p:cNvPr id="29" name="Google Shape;2008;p58">
              <a:extLst>
                <a:ext uri="{FF2B5EF4-FFF2-40B4-BE49-F238E27FC236}">
                  <a16:creationId xmlns:a16="http://schemas.microsoft.com/office/drawing/2014/main" id="{7DA8AB2D-B060-3E92-3CB4-9E64395C7D37}"/>
                </a:ext>
              </a:extLst>
            </p:cNvPr>
            <p:cNvSpPr txBox="1">
              <a:spLocks/>
            </p:cNvSpPr>
            <p:nvPr/>
          </p:nvSpPr>
          <p:spPr>
            <a:xfrm>
              <a:off x="1282617" y="675852"/>
              <a:ext cx="107384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comment</a:t>
              </a:r>
              <a:endParaRPr lang="fr-FR" sz="1100" dirty="0"/>
            </a:p>
          </p:txBody>
        </p:sp>
        <p:sp>
          <p:nvSpPr>
            <p:cNvPr id="30" name="Google Shape;2010;p58">
              <a:extLst>
                <a:ext uri="{FF2B5EF4-FFF2-40B4-BE49-F238E27FC236}">
                  <a16:creationId xmlns:a16="http://schemas.microsoft.com/office/drawing/2014/main" id="{AA05BC52-FB4F-24AF-A407-70F55F0FAE7D}"/>
                </a:ext>
              </a:extLst>
            </p:cNvPr>
            <p:cNvSpPr txBox="1">
              <a:spLocks/>
            </p:cNvSpPr>
            <p:nvPr/>
          </p:nvSpPr>
          <p:spPr>
            <a:xfrm>
              <a:off x="3027152" y="863677"/>
              <a:ext cx="1320629" cy="2160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d’attention </a:t>
              </a:r>
            </a:p>
          </p:txBody>
        </p:sp>
        <p:sp>
          <p:nvSpPr>
            <p:cNvPr id="31" name="Google Shape;2012;p58">
              <a:extLst>
                <a:ext uri="{FF2B5EF4-FFF2-40B4-BE49-F238E27FC236}">
                  <a16:creationId xmlns:a16="http://schemas.microsoft.com/office/drawing/2014/main" id="{422C11B0-CD8B-4A4A-36FB-C35BA16698BE}"/>
                </a:ext>
              </a:extLst>
            </p:cNvPr>
            <p:cNvSpPr/>
            <p:nvPr/>
          </p:nvSpPr>
          <p:spPr>
            <a:xfrm>
              <a:off x="371184" y="128400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32" name="Google Shape;2013;p58">
              <a:extLst>
                <a:ext uri="{FF2B5EF4-FFF2-40B4-BE49-F238E27FC236}">
                  <a16:creationId xmlns:a16="http://schemas.microsoft.com/office/drawing/2014/main" id="{611D734C-E637-A07F-4D63-782AEA6E82C1}"/>
                </a:ext>
              </a:extLst>
            </p:cNvPr>
            <p:cNvSpPr/>
            <p:nvPr/>
          </p:nvSpPr>
          <p:spPr>
            <a:xfrm>
              <a:off x="3964141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 dirty="0"/>
            </a:p>
          </p:txBody>
        </p:sp>
        <p:sp>
          <p:nvSpPr>
            <p:cNvPr id="33" name="Google Shape;2014;p58">
              <a:extLst>
                <a:ext uri="{FF2B5EF4-FFF2-40B4-BE49-F238E27FC236}">
                  <a16:creationId xmlns:a16="http://schemas.microsoft.com/office/drawing/2014/main" id="{59A11C42-279B-6944-002E-627CCF6C2835}"/>
                </a:ext>
              </a:extLst>
            </p:cNvPr>
            <p:cNvSpPr/>
            <p:nvPr/>
          </p:nvSpPr>
          <p:spPr>
            <a:xfrm>
              <a:off x="2991702" y="146833"/>
              <a:ext cx="560433" cy="4706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34" name="Google Shape;2015;p58">
              <a:extLst>
                <a:ext uri="{FF2B5EF4-FFF2-40B4-BE49-F238E27FC236}">
                  <a16:creationId xmlns:a16="http://schemas.microsoft.com/office/drawing/2014/main" id="{6B49BC49-17C4-1A09-525D-9A18B122005D}"/>
                </a:ext>
              </a:extLst>
            </p:cNvPr>
            <p:cNvSpPr/>
            <p:nvPr/>
          </p:nvSpPr>
          <p:spPr>
            <a:xfrm>
              <a:off x="1358413" y="138142"/>
              <a:ext cx="526849" cy="49712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35" name="Google Shape;2017;p58">
              <a:extLst>
                <a:ext uri="{FF2B5EF4-FFF2-40B4-BE49-F238E27FC236}">
                  <a16:creationId xmlns:a16="http://schemas.microsoft.com/office/drawing/2014/main" id="{61E8FBA7-4EB2-3362-7B96-9640C7ED4AB0}"/>
                </a:ext>
              </a:extLst>
            </p:cNvPr>
            <p:cNvSpPr/>
            <p:nvPr/>
          </p:nvSpPr>
          <p:spPr>
            <a:xfrm>
              <a:off x="1501239" y="258207"/>
              <a:ext cx="274770" cy="230526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700"/>
            </a:p>
          </p:txBody>
        </p:sp>
        <p:grpSp>
          <p:nvGrpSpPr>
            <p:cNvPr id="36" name="Google Shape;2018;p58">
              <a:extLst>
                <a:ext uri="{FF2B5EF4-FFF2-40B4-BE49-F238E27FC236}">
                  <a16:creationId xmlns:a16="http://schemas.microsoft.com/office/drawing/2014/main" id="{F009BE56-3694-AA5B-16EA-4CE86645A70E}"/>
                </a:ext>
              </a:extLst>
            </p:cNvPr>
            <p:cNvGrpSpPr/>
            <p:nvPr/>
          </p:nvGrpSpPr>
          <p:grpSpPr>
            <a:xfrm>
              <a:off x="3139780" y="276640"/>
              <a:ext cx="262867" cy="211045"/>
              <a:chOff x="7441465" y="2302860"/>
              <a:chExt cx="342192" cy="327140"/>
            </a:xfrm>
          </p:grpSpPr>
          <p:sp>
            <p:nvSpPr>
              <p:cNvPr id="58" name="Google Shape;2019;p58">
                <a:extLst>
                  <a:ext uri="{FF2B5EF4-FFF2-40B4-BE49-F238E27FC236}">
                    <a16:creationId xmlns:a16="http://schemas.microsoft.com/office/drawing/2014/main" id="{2DE3FCF6-C9A3-FC72-8905-EBD1BA201010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9" name="Google Shape;2020;p58">
                <a:extLst>
                  <a:ext uri="{FF2B5EF4-FFF2-40B4-BE49-F238E27FC236}">
                    <a16:creationId xmlns:a16="http://schemas.microsoft.com/office/drawing/2014/main" id="{83881B83-8B77-FC71-0DE8-D18722988B8A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37" name="Google Shape;2021;p58">
              <a:extLst>
                <a:ext uri="{FF2B5EF4-FFF2-40B4-BE49-F238E27FC236}">
                  <a16:creationId xmlns:a16="http://schemas.microsoft.com/office/drawing/2014/main" id="{9D6047F1-2547-86B3-BF5B-06926FA0D5F5}"/>
                </a:ext>
              </a:extLst>
            </p:cNvPr>
            <p:cNvGrpSpPr/>
            <p:nvPr/>
          </p:nvGrpSpPr>
          <p:grpSpPr>
            <a:xfrm>
              <a:off x="507485" y="243084"/>
              <a:ext cx="287846" cy="241282"/>
              <a:chOff x="1421638" y="4125629"/>
              <a:chExt cx="374709" cy="374010"/>
            </a:xfrm>
          </p:grpSpPr>
          <p:sp>
            <p:nvSpPr>
              <p:cNvPr id="56" name="Google Shape;2022;p58">
                <a:extLst>
                  <a:ext uri="{FF2B5EF4-FFF2-40B4-BE49-F238E27FC236}">
                    <a16:creationId xmlns:a16="http://schemas.microsoft.com/office/drawing/2014/main" id="{FDE3E6FD-E556-0310-9306-8B30DC2079FD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7" name="Google Shape;2023;p58">
                <a:extLst>
                  <a:ext uri="{FF2B5EF4-FFF2-40B4-BE49-F238E27FC236}">
                    <a16:creationId xmlns:a16="http://schemas.microsoft.com/office/drawing/2014/main" id="{E73B57BF-CB04-2994-D56E-235366DE9D45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grpSp>
          <p:nvGrpSpPr>
            <p:cNvPr id="38" name="Google Shape;2024;p58">
              <a:extLst>
                <a:ext uri="{FF2B5EF4-FFF2-40B4-BE49-F238E27FC236}">
                  <a16:creationId xmlns:a16="http://schemas.microsoft.com/office/drawing/2014/main" id="{C764E5AF-49AD-CDE5-7BC6-DC7DC00D8341}"/>
                </a:ext>
              </a:extLst>
            </p:cNvPr>
            <p:cNvGrpSpPr/>
            <p:nvPr/>
          </p:nvGrpSpPr>
          <p:grpSpPr>
            <a:xfrm>
              <a:off x="4112211" y="263254"/>
              <a:ext cx="264306" cy="237821"/>
              <a:chOff x="4149138" y="4121151"/>
              <a:chExt cx="344065" cy="36864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44" name="Google Shape;2025;p58">
                <a:extLst>
                  <a:ext uri="{FF2B5EF4-FFF2-40B4-BE49-F238E27FC236}">
                    <a16:creationId xmlns:a16="http://schemas.microsoft.com/office/drawing/2014/main" id="{9AFDC290-1645-438A-CB38-6F3862D934F3}"/>
                  </a:ext>
                </a:extLst>
              </p:cNvPr>
              <p:cNvSpPr/>
              <p:nvPr/>
            </p:nvSpPr>
            <p:spPr>
              <a:xfrm>
                <a:off x="4205853" y="4182727"/>
                <a:ext cx="225746" cy="30707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5" name="Google Shape;2026;p58">
                <a:extLst>
                  <a:ext uri="{FF2B5EF4-FFF2-40B4-BE49-F238E27FC236}">
                    <a16:creationId xmlns:a16="http://schemas.microsoft.com/office/drawing/2014/main" id="{D666D982-DD7B-03F1-DE96-1A47B922ABB3}"/>
                  </a:ext>
                </a:extLst>
              </p:cNvPr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6" name="Google Shape;2027;p58">
                <a:extLst>
                  <a:ext uri="{FF2B5EF4-FFF2-40B4-BE49-F238E27FC236}">
                    <a16:creationId xmlns:a16="http://schemas.microsoft.com/office/drawing/2014/main" id="{360E2394-47C9-5345-AF76-3A9391070475}"/>
                  </a:ext>
                </a:extLst>
              </p:cNvPr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7" name="Google Shape;2028;p58">
                <a:extLst>
                  <a:ext uri="{FF2B5EF4-FFF2-40B4-BE49-F238E27FC236}">
                    <a16:creationId xmlns:a16="http://schemas.microsoft.com/office/drawing/2014/main" id="{A72796CB-92B7-304A-DF4E-CA2E60625429}"/>
                  </a:ext>
                </a:extLst>
              </p:cNvPr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8" name="Google Shape;2029;p58">
                <a:extLst>
                  <a:ext uri="{FF2B5EF4-FFF2-40B4-BE49-F238E27FC236}">
                    <a16:creationId xmlns:a16="http://schemas.microsoft.com/office/drawing/2014/main" id="{52F06473-9B61-1511-04DB-60EED375486D}"/>
                  </a:ext>
                </a:extLst>
              </p:cNvPr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49" name="Google Shape;2030;p58">
                <a:extLst>
                  <a:ext uri="{FF2B5EF4-FFF2-40B4-BE49-F238E27FC236}">
                    <a16:creationId xmlns:a16="http://schemas.microsoft.com/office/drawing/2014/main" id="{914A3EBE-93DD-F9D3-7999-387FE079F62F}"/>
                  </a:ext>
                </a:extLst>
              </p:cNvPr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0" name="Google Shape;2031;p58">
                <a:extLst>
                  <a:ext uri="{FF2B5EF4-FFF2-40B4-BE49-F238E27FC236}">
                    <a16:creationId xmlns:a16="http://schemas.microsoft.com/office/drawing/2014/main" id="{2375CA65-6F36-BFD3-E11E-8B46C0237D14}"/>
                  </a:ext>
                </a:extLst>
              </p:cNvPr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1" name="Google Shape;2032;p58">
                <a:extLst>
                  <a:ext uri="{FF2B5EF4-FFF2-40B4-BE49-F238E27FC236}">
                    <a16:creationId xmlns:a16="http://schemas.microsoft.com/office/drawing/2014/main" id="{89E3E9D5-C3B9-2B63-CE54-1787BF0DEC64}"/>
                  </a:ext>
                </a:extLst>
              </p:cNvPr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2" name="Google Shape;2033;p58">
                <a:extLst>
                  <a:ext uri="{FF2B5EF4-FFF2-40B4-BE49-F238E27FC236}">
                    <a16:creationId xmlns:a16="http://schemas.microsoft.com/office/drawing/2014/main" id="{0EFB3A5A-F3B8-0283-28E4-C8B1EB0812FC}"/>
                  </a:ext>
                </a:extLst>
              </p:cNvPr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3" name="Google Shape;2034;p58">
                <a:extLst>
                  <a:ext uri="{FF2B5EF4-FFF2-40B4-BE49-F238E27FC236}">
                    <a16:creationId xmlns:a16="http://schemas.microsoft.com/office/drawing/2014/main" id="{D404AAD6-6FAF-3A88-0C30-5412F99E4BEC}"/>
                  </a:ext>
                </a:extLst>
              </p:cNvPr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4" name="Google Shape;2035;p58">
                <a:extLst>
                  <a:ext uri="{FF2B5EF4-FFF2-40B4-BE49-F238E27FC236}">
                    <a16:creationId xmlns:a16="http://schemas.microsoft.com/office/drawing/2014/main" id="{D81DE9B2-90F6-2C60-1BD4-40FD1BD222BC}"/>
                  </a:ext>
                </a:extLst>
              </p:cNvPr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55" name="Google Shape;2036;p58">
                <a:extLst>
                  <a:ext uri="{FF2B5EF4-FFF2-40B4-BE49-F238E27FC236}">
                    <a16:creationId xmlns:a16="http://schemas.microsoft.com/office/drawing/2014/main" id="{4C725B40-B670-0378-927D-8C777BC869F0}"/>
                  </a:ext>
                </a:extLst>
              </p:cNvPr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39" name="Google Shape;2013;p58">
              <a:extLst>
                <a:ext uri="{FF2B5EF4-FFF2-40B4-BE49-F238E27FC236}">
                  <a16:creationId xmlns:a16="http://schemas.microsoft.com/office/drawing/2014/main" id="{298F0CF7-709D-69EE-553A-D62CCD90B147}"/>
                </a:ext>
              </a:extLst>
            </p:cNvPr>
            <p:cNvSpPr/>
            <p:nvPr/>
          </p:nvSpPr>
          <p:spPr>
            <a:xfrm>
              <a:off x="2209855" y="120637"/>
              <a:ext cx="526848" cy="5146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40" name="Graphique 39" descr="Flèche en cercle avec un remplissage uni">
              <a:extLst>
                <a:ext uri="{FF2B5EF4-FFF2-40B4-BE49-F238E27FC236}">
                  <a16:creationId xmlns:a16="http://schemas.microsoft.com/office/drawing/2014/main" id="{009A93F7-3514-8C38-9F35-02FB9501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67339" y="177683"/>
              <a:ext cx="380639" cy="380639"/>
            </a:xfrm>
            <a:prstGeom prst="rect">
              <a:avLst/>
            </a:prstGeom>
          </p:spPr>
        </p:pic>
        <p:sp>
          <p:nvSpPr>
            <p:cNvPr id="41" name="Google Shape;2008;p58">
              <a:extLst>
                <a:ext uri="{FF2B5EF4-FFF2-40B4-BE49-F238E27FC236}">
                  <a16:creationId xmlns:a16="http://schemas.microsoft.com/office/drawing/2014/main" id="{90AF52A4-960D-3730-A5D7-B41672761AB0}"/>
                </a:ext>
              </a:extLst>
            </p:cNvPr>
            <p:cNvSpPr txBox="1">
              <a:spLocks/>
            </p:cNvSpPr>
            <p:nvPr/>
          </p:nvSpPr>
          <p:spPr>
            <a:xfrm>
              <a:off x="2041559" y="686068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Implémentation </a:t>
              </a:r>
              <a:r>
                <a:rPr lang="fr-FR" sz="1100" dirty="0"/>
                <a:t> </a:t>
              </a:r>
            </a:p>
          </p:txBody>
        </p:sp>
        <p:sp>
          <p:nvSpPr>
            <p:cNvPr id="42" name="Google Shape;2008;p58">
              <a:extLst>
                <a:ext uri="{FF2B5EF4-FFF2-40B4-BE49-F238E27FC236}">
                  <a16:creationId xmlns:a16="http://schemas.microsoft.com/office/drawing/2014/main" id="{9CEC873D-EA91-6699-5412-7B1B1DCC1A04}"/>
                </a:ext>
              </a:extLst>
            </p:cNvPr>
            <p:cNvSpPr txBox="1">
              <a:spLocks/>
            </p:cNvSpPr>
            <p:nvPr/>
          </p:nvSpPr>
          <p:spPr>
            <a:xfrm>
              <a:off x="3863527" y="770957"/>
              <a:ext cx="1245222" cy="295856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démonstration</a:t>
              </a:r>
            </a:p>
            <a:p>
              <a:r>
                <a:rPr lang="fr-FR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&amp; conclusion</a:t>
              </a:r>
              <a:endParaRPr lang="fr-FR" sz="11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E4A44A-F233-62EE-C326-03EDC2CFDA89}"/>
                </a:ext>
              </a:extLst>
            </p:cNvPr>
            <p:cNvSpPr/>
            <p:nvPr/>
          </p:nvSpPr>
          <p:spPr>
            <a:xfrm>
              <a:off x="1167002" y="76447"/>
              <a:ext cx="932267" cy="815838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3" name="Image 62">
            <a:extLst>
              <a:ext uri="{FF2B5EF4-FFF2-40B4-BE49-F238E27FC236}">
                <a16:creationId xmlns:a16="http://schemas.microsoft.com/office/drawing/2014/main" id="{4E760579-935D-78BB-25E0-F714B1B04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31" y="538566"/>
            <a:ext cx="6634252" cy="3525852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332F84EF-BE8C-1517-FA76-67D395FCDA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060" y="4064418"/>
            <a:ext cx="6238130" cy="2218278"/>
          </a:xfrm>
          <a:prstGeom prst="rect">
            <a:avLst/>
          </a:prstGeom>
        </p:spPr>
      </p:pic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BAC2C903-DA64-B0E2-12CE-944A91653A42}"/>
              </a:ext>
            </a:extLst>
          </p:cNvPr>
          <p:cNvCxnSpPr>
            <a:cxnSpLocks/>
          </p:cNvCxnSpPr>
          <p:nvPr/>
        </p:nvCxnSpPr>
        <p:spPr>
          <a:xfrm>
            <a:off x="1173017" y="1030288"/>
            <a:ext cx="62807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20C6B005-9BAD-CC90-2DC3-B829BB170AB3}"/>
              </a:ext>
            </a:extLst>
          </p:cNvPr>
          <p:cNvCxnSpPr>
            <a:cxnSpLocks/>
          </p:cNvCxnSpPr>
          <p:nvPr/>
        </p:nvCxnSpPr>
        <p:spPr>
          <a:xfrm>
            <a:off x="1173017" y="1168625"/>
            <a:ext cx="628073" cy="0"/>
          </a:xfrm>
          <a:prstGeom prst="line">
            <a:avLst/>
          </a:prstGeom>
          <a:ln w="762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CF10C8EF-E22C-36D2-F328-1196853179FE}"/>
              </a:ext>
            </a:extLst>
          </p:cNvPr>
          <p:cNvCxnSpPr>
            <a:cxnSpLocks/>
          </p:cNvCxnSpPr>
          <p:nvPr/>
        </p:nvCxnSpPr>
        <p:spPr>
          <a:xfrm>
            <a:off x="1173017" y="908900"/>
            <a:ext cx="628073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7E4AFAD-B528-6A65-8C91-6BE8602B2DEF}"/>
              </a:ext>
            </a:extLst>
          </p:cNvPr>
          <p:cNvCxnSpPr>
            <a:cxnSpLocks/>
          </p:cNvCxnSpPr>
          <p:nvPr/>
        </p:nvCxnSpPr>
        <p:spPr>
          <a:xfrm>
            <a:off x="7190211" y="2395853"/>
            <a:ext cx="18836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A825C65-3729-EE76-F2E1-B6A1BC903B16}"/>
              </a:ext>
            </a:extLst>
          </p:cNvPr>
          <p:cNvCxnSpPr>
            <a:cxnSpLocks/>
          </p:cNvCxnSpPr>
          <p:nvPr/>
        </p:nvCxnSpPr>
        <p:spPr>
          <a:xfrm>
            <a:off x="7190211" y="2642831"/>
            <a:ext cx="188363" cy="0"/>
          </a:xfrm>
          <a:prstGeom prst="line">
            <a:avLst/>
          </a:prstGeom>
          <a:ln w="762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075D7B9-F263-9103-1C2B-F7D58A3AABF2}"/>
              </a:ext>
            </a:extLst>
          </p:cNvPr>
          <p:cNvCxnSpPr>
            <a:cxnSpLocks/>
          </p:cNvCxnSpPr>
          <p:nvPr/>
        </p:nvCxnSpPr>
        <p:spPr>
          <a:xfrm>
            <a:off x="7190211" y="2147716"/>
            <a:ext cx="188363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E3A86E4-BF25-7BCC-BDDE-A7BBAF5A2A78}"/>
              </a:ext>
            </a:extLst>
          </p:cNvPr>
          <p:cNvSpPr/>
          <p:nvPr/>
        </p:nvSpPr>
        <p:spPr>
          <a:xfrm>
            <a:off x="1747318" y="843920"/>
            <a:ext cx="80932" cy="4235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1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5401</TotalTime>
  <Words>1598</Words>
  <Application>Microsoft Office PowerPoint</Application>
  <PresentationFormat>Grand écran</PresentationFormat>
  <Paragraphs>666</Paragraphs>
  <Slides>25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CIDFont+F4</vt:lpstr>
      <vt:lpstr>Tahoma</vt:lpstr>
      <vt:lpstr>Tw Cen MT</vt:lpstr>
      <vt:lpstr>Wingdings</vt:lpstr>
      <vt:lpstr>Thème Office</vt:lpstr>
      <vt:lpstr>Circuit</vt:lpstr>
      <vt:lpstr>Soutenance -projet final </vt:lpstr>
      <vt:lpstr>SOMMAIRE</vt:lpstr>
      <vt:lpstr>sujet choisi :  Détection de points d’intérêts</vt:lpstr>
      <vt:lpstr>Présentation PowerPoint</vt:lpstr>
      <vt:lpstr>Présentation PowerPoint</vt:lpstr>
      <vt:lpstr>Comment?</vt:lpstr>
      <vt:lpstr>Présentation PowerPoint</vt:lpstr>
      <vt:lpstr>Présentation PowerPoint</vt:lpstr>
      <vt:lpstr>Présentation PowerPoint</vt:lpstr>
      <vt:lpstr>Implémentation </vt:lpstr>
      <vt:lpstr>Présentation PowerPoint</vt:lpstr>
      <vt:lpstr>Présentation PowerPoint</vt:lpstr>
      <vt:lpstr>Présentation PowerPoint</vt:lpstr>
      <vt:lpstr>Présentation PowerPoint</vt:lpstr>
      <vt:lpstr>Points d’attention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</vt:lpstr>
      <vt:lpstr>Présentation PowerPoint</vt:lpstr>
      <vt:lpstr>Merci pour votre attention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Eve CHAR</dc:creator>
  <cp:lastModifiedBy>Eve CHAR</cp:lastModifiedBy>
  <cp:revision>250</cp:revision>
  <dcterms:created xsi:type="dcterms:W3CDTF">2023-06-13T06:52:45Z</dcterms:created>
  <dcterms:modified xsi:type="dcterms:W3CDTF">2023-07-18T10:36:30Z</dcterms:modified>
</cp:coreProperties>
</file>